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127.jpeg" ContentType="image/jpeg"/>
  <Override PartName="/ppt/media/image126.jpeg" ContentType="image/jpeg"/>
  <Override PartName="/ppt/media/image116.png" ContentType="image/png"/>
  <Override PartName="/ppt/media/image125.jpeg" ContentType="image/jpeg"/>
  <Override PartName="/ppt/media/image174.png" ContentType="image/png"/>
  <Override PartName="/ppt/media/image124.jpeg" ContentType="image/jpeg"/>
  <Override PartName="/ppt/media/image123.jpeg" ContentType="image/jpeg"/>
  <Override PartName="/ppt/media/image121.jpeg" ContentType="image/jpeg"/>
  <Override PartName="/ppt/media/image120.jpeg" ContentType="image/jpeg"/>
  <Override PartName="/ppt/media/image114.jpeg" ContentType="image/jpeg"/>
  <Override PartName="/ppt/media/image112.png" ContentType="image/png"/>
  <Override PartName="/ppt/media/image180.png" ContentType="image/png"/>
  <Override PartName="/ppt/media/image109.jpeg" ContentType="image/jpeg"/>
  <Override PartName="/ppt/media/image20.jpeg" ContentType="image/jpeg"/>
  <Override PartName="/ppt/media/image182.jpeg" ContentType="image/jpeg"/>
  <Override PartName="/ppt/media/image97.jpeg" ContentType="image/jpeg"/>
  <Override PartName="/ppt/media/image62.png" ContentType="image/png"/>
  <Override PartName="/ppt/media/image108.jpeg" ContentType="image/jpeg"/>
  <Override PartName="/ppt/media/image88.jpeg" ContentType="image/jpeg"/>
  <Override PartName="/ppt/media/image107.jpeg" ContentType="image/jpeg"/>
  <Override PartName="/ppt/media/image87.jpeg" ContentType="image/jpeg"/>
  <Override PartName="/ppt/media/image106.jpeg" ContentType="image/jpeg"/>
  <Override PartName="/ppt/media/image86.jpeg" ContentType="image/jpeg"/>
  <Override PartName="/ppt/media/image105.jpeg" ContentType="image/jpeg"/>
  <Override PartName="/ppt/media/image85.jpeg" ContentType="image/jpeg"/>
  <Override PartName="/ppt/media/image104.jpeg" ContentType="image/jpeg"/>
  <Override PartName="/ppt/media/image84.jpeg" ContentType="image/jpeg"/>
  <Override PartName="/ppt/media/image78.jpeg" ContentType="image/jpeg"/>
  <Override PartName="/ppt/media/image65.png" ContentType="image/png"/>
  <Override PartName="/ppt/media/image77.jpeg" ContentType="image/jpeg"/>
  <Override PartName="/ppt/media/image76.jpeg" ContentType="image/jpeg"/>
  <Override PartName="/ppt/media/image45.png" ContentType="image/png"/>
  <Override PartName="/ppt/media/image73.jpeg" ContentType="image/jpeg"/>
  <Override PartName="/ppt/media/image15.png" ContentType="image/png"/>
  <Override PartName="/ppt/media/image71.jpeg" ContentType="image/jpeg"/>
  <Override PartName="/ppt/media/image63.png" ContentType="image/png"/>
  <Override PartName="/ppt/media/image111.jpeg" ContentType="image/jpeg"/>
  <Override PartName="/ppt/media/image27.png" ContentType="image/png"/>
  <Override PartName="/ppt/media/image91.jpeg" ContentType="image/jpeg"/>
  <Override PartName="/ppt/media/image70.png" ContentType="image/png"/>
  <Override PartName="/ppt/media/image68.jpeg" ContentType="image/jpeg"/>
  <Override PartName="/ppt/media/image67.png" ContentType="image/png"/>
  <Override PartName="/ppt/media/image115.jpeg" ContentType="image/jpeg"/>
  <Override PartName="/ppt/media/image69.png" ContentType="image/png"/>
  <Override PartName="/ppt/media/image66.gif" ContentType="image/gif"/>
  <Override PartName="/ppt/media/image96.jpeg" ContentType="image/jpeg"/>
  <Override PartName="/ppt/media/image52.png" ContentType="image/png"/>
  <Override PartName="/ppt/media/image110.jpeg" ContentType="image/jpeg"/>
  <Override PartName="/ppt/media/image90.jpeg" ContentType="image/jpeg"/>
  <Override PartName="/ppt/media/image60.png" ContentType="image/png"/>
  <Override PartName="/ppt/media/image17.jpeg" ContentType="image/jpeg"/>
  <Override PartName="/ppt/media/image113.jpeg" ContentType="image/jpeg"/>
  <Override PartName="/ppt/media/image47.png" ContentType="image/png"/>
  <Override PartName="/ppt/media/image25.png" ContentType="image/png"/>
  <Override PartName="/ppt/media/image74.jpeg" ContentType="image/jpeg"/>
  <Override PartName="/ppt/media/image93.jpeg" ContentType="image/jpeg"/>
  <Override PartName="/ppt/media/image129.png" ContentType="image/png"/>
  <Override PartName="/ppt/media/image32.png" ContentType="image/png"/>
  <Override PartName="/ppt/media/image94.jpeg" ContentType="image/jpeg"/>
  <Override PartName="/ppt/media/image30.png" ContentType="image/png"/>
  <Override PartName="/ppt/media/image41.png" ContentType="image/png"/>
  <Override PartName="/ppt/media/image151.jpeg" ContentType="image/jpeg"/>
  <Override PartName="/ppt/media/image168.jpeg" ContentType="image/jpeg"/>
  <Override PartName="/ppt/media/image176.png" ContentType="image/png"/>
  <Override PartName="/ppt/media/image72.jpeg" ContentType="image/jpeg"/>
  <Override PartName="/ppt/media/image42.png" ContentType="image/png"/>
  <Override PartName="/ppt/media/image95.jpeg" ContentType="image/jpeg"/>
  <Override PartName="/ppt/media/image149.png" ContentType="image/png"/>
  <Override PartName="/ppt/media/image154.jpeg" ContentType="image/jpeg"/>
  <Override PartName="/ppt/media/image44.png" ContentType="image/png"/>
  <Override PartName="/ppt/media/image132.jpeg" ContentType="image/jpeg"/>
  <Override PartName="/ppt/media/image53.jpeg" ContentType="image/jpeg"/>
  <Override PartName="/ppt/media/image58.png" ContentType="image/png"/>
  <Override PartName="/ppt/media/image134.jpeg" ContentType="image/jpeg"/>
  <Override PartName="/ppt/media/image43.png" ContentType="image/png"/>
  <Override PartName="/ppt/media/image135.jpeg" ContentType="image/jpeg"/>
  <Override PartName="/ppt/media/image140.jpeg" ContentType="image/jpeg"/>
  <Override PartName="/ppt/media/image133.jpeg" ContentType="image/jpeg"/>
  <Override PartName="/ppt/media/image33.png" ContentType="image/png"/>
  <Override PartName="/ppt/media/image5.jpeg" ContentType="image/jpeg"/>
  <Override PartName="/ppt/media/image142.jpeg" ContentType="image/jpeg"/>
  <Override PartName="/ppt/media/image165.jpeg" ContentType="image/jpeg"/>
  <Override PartName="/ppt/media/image46.png" ContentType="image/png"/>
  <Override PartName="/ppt/media/image139.jpeg" ContentType="image/jpeg"/>
  <Override PartName="/ppt/media/image55.jpeg" ContentType="image/jpeg"/>
  <Override PartName="/ppt/media/image28.png" ContentType="image/png"/>
  <Override PartName="/ppt/media/image166.jpeg" ContentType="image/jpeg"/>
  <Override PartName="/ppt/media/image161.png" ContentType="image/png"/>
  <Override PartName="/ppt/media/image143.jpeg" ContentType="image/jpeg"/>
  <Override PartName="/ppt/media/image164.jpeg" ContentType="image/jpeg"/>
  <Override PartName="/ppt/media/image136.jpeg" ContentType="image/jpeg"/>
  <Override PartName="/ppt/media/image155.gif" ContentType="image/gif"/>
  <Override PartName="/ppt/media/image141.png" ContentType="image/png"/>
  <Override PartName="/ppt/media/image4.png" ContentType="image/png"/>
  <Override PartName="/ppt/media/image56.png" ContentType="image/png"/>
  <Override PartName="/ppt/media/image179.png" ContentType="image/png"/>
  <Override PartName="/ppt/media/image98.jpeg" ContentType="image/jpeg"/>
  <Override PartName="/ppt/media/image175.png" ContentType="image/png"/>
  <Override PartName="/ppt/media/image148.jpeg" ContentType="image/jpeg"/>
  <Override PartName="/ppt/media/image13.png" ContentType="image/png"/>
  <Override PartName="/ppt/media/image177.png" ContentType="image/png"/>
  <Override PartName="/ppt/media/image178.png" ContentType="image/png"/>
  <Override PartName="/ppt/media/image171.jpeg" ContentType="image/jpeg"/>
  <Override PartName="/ppt/media/image3.png" ContentType="image/png"/>
  <Override PartName="/ppt/media/image40.png" ContentType="image/png"/>
  <Override PartName="/ppt/media/image51.png" ContentType="image/png"/>
  <Override PartName="/ppt/media/image152.jpeg" ContentType="image/jpeg"/>
  <Override PartName="/ppt/media/image160.png" ContentType="image/png"/>
  <Override PartName="/ppt/media/image169.jpeg" ContentType="image/jpeg"/>
  <Override PartName="/ppt/media/image163.png" ContentType="image/png"/>
  <Override PartName="/ppt/media/image162.png" ContentType="image/png"/>
  <Override PartName="/ppt/media/image170.jpeg" ContentType="image/jpeg"/>
  <Override PartName="/ppt/media/image144.jpeg" ContentType="image/jpeg"/>
  <Override PartName="/ppt/media/image130.jpeg" ContentType="image/jpeg"/>
  <Override PartName="/ppt/media/image147.jpeg" ContentType="image/jpeg"/>
  <Override PartName="/ppt/media/image157.png" ContentType="image/png"/>
  <Override PartName="/ppt/media/image173.jpeg" ContentType="image/jpeg"/>
  <Override PartName="/ppt/media/image156.jpeg" ContentType="image/jpeg"/>
  <Override PartName="/ppt/media/image128.jpeg" ContentType="image/jpeg"/>
  <Override PartName="/ppt/media/image19.jpeg" ContentType="image/jpeg"/>
  <Override PartName="/ppt/media/image92.jpeg" ContentType="image/jpeg"/>
  <Override PartName="/ppt/media/image12.png" ContentType="image/png"/>
  <Override PartName="/ppt/media/image172.jpeg" ContentType="image/jpeg"/>
  <Override PartName="/ppt/media/image146.jpeg" ContentType="image/jpeg"/>
  <Override PartName="/ppt/media/image181.png" ContentType="image/png"/>
  <Override PartName="/ppt/media/image145.jpeg" ContentType="image/jpeg"/>
  <Override PartName="/ppt/media/image37.png" ContentType="image/png"/>
  <Override PartName="/ppt/media/image159.png" ContentType="image/png"/>
  <Override PartName="/ppt/media/image7.png" ContentType="image/png"/>
  <Override PartName="/ppt/media/image64.jpeg" ContentType="image/jpeg"/>
  <Override PartName="/ppt/media/image2.gif" ContentType="image/gif"/>
  <Override PartName="/ppt/media/image167.jpeg" ContentType="image/jpeg"/>
  <Override PartName="/ppt/media/image150.jpeg" ContentType="image/jpeg"/>
  <Override PartName="/ppt/media/image31.png" ContentType="image/png"/>
  <Override PartName="/ppt/media/image9.png" ContentType="image/png"/>
  <Override PartName="/ppt/media/image122.jpeg" ContentType="image/jpeg"/>
  <Override PartName="/ppt/media/image22.jpeg" ContentType="image/jpeg"/>
  <Override PartName="/ppt/media/image79.jpeg" ContentType="image/jpeg"/>
  <Override PartName="/ppt/media/image75.png" ContentType="image/png"/>
  <Override PartName="/ppt/media/image81.jpeg" ContentType="image/jpeg"/>
  <Override PartName="/ppt/media/image101.jpeg" ContentType="image/jpeg"/>
  <Override PartName="/ppt/media/image61.png" ContentType="image/png"/>
  <Override PartName="/ppt/media/image153.jpeg" ContentType="image/jpeg"/>
  <Override PartName="/ppt/media/image131.jpeg" ContentType="image/jpeg"/>
  <Override PartName="/ppt/media/image34.png" ContentType="image/png"/>
  <Override PartName="/ppt/media/image38.png" ContentType="image/png"/>
  <Override PartName="/ppt/media/image35.gif" ContentType="image/gif"/>
  <Override PartName="/ppt/media/image8.jpeg" ContentType="image/jpeg"/>
  <Override PartName="/ppt/media/image26.png" ContentType="image/png"/>
  <Override PartName="/ppt/media/image137.jpeg" ContentType="image/jpeg"/>
  <Override PartName="/ppt/media/image57.jpeg" ContentType="image/jpeg"/>
  <Override PartName="/ppt/media/image48.png" ContentType="image/png"/>
  <Override PartName="/ppt/media/image11.png" ContentType="image/png"/>
  <Override PartName="/ppt/media/image158.png" ContentType="image/png"/>
  <Override PartName="/ppt/media/image6.png" ContentType="image/png"/>
  <Override PartName="/ppt/media/image54.jpeg" ContentType="image/jpeg"/>
  <Override PartName="/ppt/media/image18.png" ContentType="image/png"/>
  <Override PartName="/ppt/media/image138.jpeg" ContentType="image/jpeg"/>
  <Override PartName="/ppt/media/image36.png" ContentType="image/png"/>
  <Override PartName="/ppt/media/image1.jpeg" ContentType="image/jpeg"/>
  <Override PartName="/ppt/media/image89.jpeg" ContentType="image/jpeg"/>
  <Override PartName="/ppt/media/image10.png" ContentType="image/png"/>
  <Override PartName="/ppt/media/image14.png" ContentType="image/png"/>
  <Override PartName="/ppt/media/image99.jpeg" ContentType="image/jpeg"/>
  <Override PartName="/ppt/media/image59.png" ContentType="image/png"/>
  <Override PartName="/ppt/media/image24.jpeg" ContentType="image/jpeg"/>
  <Override PartName="/ppt/media/image83.jpeg" ContentType="image/jpeg"/>
  <Override PartName="/ppt/media/image103.jpeg" ContentType="image/jpeg"/>
  <Override PartName="/ppt/media/image50.png" ContentType="image/png"/>
  <Override PartName="/ppt/media/image16.jpeg" ContentType="image/jpeg"/>
  <Override PartName="/ppt/media/image118.jpeg" ContentType="image/jpeg"/>
  <Override PartName="/ppt/media/image29.png" ContentType="image/png"/>
  <Override PartName="/ppt/media/image21.jpeg" ContentType="image/jpeg"/>
  <Override PartName="/ppt/media/image80.jpeg" ContentType="image/jpeg"/>
  <Override PartName="/ppt/media/image100.jpeg" ContentType="image/jpeg"/>
  <Override PartName="/ppt/media/image117.jpeg" ContentType="image/jpeg"/>
  <Override PartName="/ppt/media/image49.png" ContentType="image/png"/>
  <Override PartName="/ppt/media/image23.jpeg" ContentType="image/jpeg"/>
  <Override PartName="/ppt/media/image82.jpeg" ContentType="image/jpeg"/>
  <Override PartName="/ppt/media/image102.jpeg" ContentType="image/jpeg"/>
  <Override PartName="/ppt/media/image39.png" ContentType="image/png"/>
  <Override PartName="/ppt/media/image119.jpeg" ContentType="image/jpeg"/>
  <Override PartName="/ppt/slides/_rels/slide94.xml.rels" ContentType="application/vnd.openxmlformats-package.relationships+xml"/>
  <Override PartName="/ppt/slides/_rels/slide127.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69.xml.rels" ContentType="application/vnd.openxmlformats-package.relationships+xml"/>
  <Override PartName="/ppt/slides/_rels/slide165.xml.rels" ContentType="application/vnd.openxmlformats-package.relationships+xml"/>
  <Override PartName="/ppt/slides/_rels/slide88.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126.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68.xml.rels" ContentType="application/vnd.openxmlformats-package.relationships+xml"/>
  <Override PartName="/ppt/slides/_rels/slide164.xml.rels" ContentType="application/vnd.openxmlformats-package.relationships+xml"/>
  <Override PartName="/ppt/slides/_rels/slide87.xml.rels" ContentType="application/vnd.openxmlformats-package.relationships+xml"/>
  <Override PartName="/ppt/slides/_rels/slide92.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67.xml.rels" ContentType="application/vnd.openxmlformats-package.relationships+xml"/>
  <Override PartName="/ppt/slides/_rels/slide163.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162.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121.xml.rels" ContentType="application/vnd.openxmlformats-package.relationships+xml"/>
  <Override PartName="/ppt/slides/_rels/slide65.xml.rels" ContentType="application/vnd.openxmlformats-package.relationships+xml"/>
  <Override PartName="/ppt/slides/_rels/slide161.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64.xml.rels" ContentType="application/vnd.openxmlformats-package.relationships+xml"/>
  <Override PartName="/ppt/slides/_rels/slide141.xml.rels" ContentType="application/vnd.openxmlformats-package.relationships+xml"/>
  <Override PartName="/ppt/slides/_rels/slide160.xml.rels" ContentType="application/vnd.openxmlformats-package.relationships+xml"/>
  <Override PartName="/ppt/slides/_rels/slide63.xml.rels" ContentType="application/vnd.openxmlformats-package.relationships+xml"/>
  <Override PartName="/ppt/slides/_rels/slide140.xml.rels" ContentType="application/vnd.openxmlformats-package.relationships+xml"/>
  <Override PartName="/ppt/slides/_rels/slide62.xml.rels" ContentType="application/vnd.openxmlformats-package.relationships+xml"/>
  <Override PartName="/ppt/slides/_rels/slide6.xml.rels" ContentType="application/vnd.openxmlformats-package.relationships+xml"/>
  <Override PartName="/ppt/slides/_rels/slide146.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52.xml.rels" ContentType="application/vnd.openxmlformats-package.relationships+xml"/>
  <Override PartName="/ppt/slides/_rels/slide157.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43.xml.rels" ContentType="application/vnd.openxmlformats-package.relationships+xml"/>
  <Override PartName="/ppt/slides/_rels/slide133.xml.rels" ContentType="application/vnd.openxmlformats-package.relationships+xml"/>
  <Override PartName="/ppt/slides/_rels/slide77.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54.xml.rels" ContentType="application/vnd.openxmlformats-package.relationships+xml"/>
  <Override PartName="/ppt/slides/_rels/slide14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130.xml.rels" ContentType="application/vnd.openxmlformats-package.relationships+xml"/>
  <Override PartName="/ppt/slides/_rels/slide145.xml.rels" ContentType="application/vnd.openxmlformats-package.relationships+xml"/>
  <Override PartName="/ppt/slides/_rels/slide55.xml.rels" ContentType="application/vnd.openxmlformats-package.relationships+xml"/>
  <Override PartName="/ppt/slides/_rels/slide171.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159.xml.rels" ContentType="application/vnd.openxmlformats-package.relationships+xml"/>
  <Override PartName="/ppt/slides/_rels/slide31.xml.rels" ContentType="application/vnd.openxmlformats-package.relationships+xml"/>
  <Override PartName="/ppt/slides/_rels/slide156.xml.rels" ContentType="application/vnd.openxmlformats-package.relationships+xml"/>
  <Override PartName="/ppt/slides/_rels/slide172.xml.rels" ContentType="application/vnd.openxmlformats-package.relationships+xml"/>
  <Override PartName="/ppt/slides/_rels/slide41.xml.rels" ContentType="application/vnd.openxmlformats-package.relationships+xml"/>
  <Override PartName="/ppt/slides/_rels/slide169.xml.rels" ContentType="application/vnd.openxmlformats-package.relationships+xml"/>
  <Override PartName="/ppt/slides/_rels/slide120.xml.rels" ContentType="application/vnd.openxmlformats-package.relationships+xml"/>
  <Override PartName="/ppt/slides/_rels/slide78.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79.xml.rels" ContentType="application/vnd.openxmlformats-package.relationships+xml"/>
  <Override PartName="/ppt/slides/_rels/slide39.xml.rels" ContentType="application/vnd.openxmlformats-package.relationships+xml"/>
  <Override PartName="/ppt/slides/_rels/slide116.xml.rels" ContentType="application/vnd.openxmlformats-package.relationships+xml"/>
  <Override PartName="/ppt/slides/_rels/slide83.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27.xml.rels" ContentType="application/vnd.openxmlformats-package.relationships+xml"/>
  <Override PartName="/ppt/slides/_rels/slide29.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67.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7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8.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53.xml.rels" ContentType="application/vnd.openxmlformats-package.relationships+xml"/>
  <Override PartName="/ppt/slides/_rels/slide30.xml.rels" ContentType="application/vnd.openxmlformats-package.relationships+xml"/>
  <Override PartName="/ppt/slides/_rels/slide158.xml.rels" ContentType="application/vnd.openxmlformats-package.relationships+xml"/>
  <Override PartName="/ppt/slides/_rels/slide149.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106.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66.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51.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2.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3.xml.rels" ContentType="application/vnd.openxmlformats-package.relationships+xml"/>
  <Override PartName="/ppt/slides/_rels/slide40.xml.rels" ContentType="application/vnd.openxmlformats-package.relationships+xml"/>
  <Override PartName="/ppt/slides/_rels/slide168.xml.rels" ContentType="application/vnd.openxmlformats-package.relationships+xml"/>
  <Override PartName="/ppt/slides/_rels/slide2.xml.rels" ContentType="application/vnd.openxmlformats-package.relationships+xml"/>
  <Override PartName="/ppt/slides/_rels/slide75.xml.rels" ContentType="application/vnd.openxmlformats-package.relationships+xml"/>
  <Override PartName="/ppt/slides/_rels/slide152.xml.rels" ContentType="application/vnd.openxmlformats-package.relationships+xml"/>
  <Override PartName="/ppt/slides/_rels/slide108.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53.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155.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47.xml.rels" ContentType="application/vnd.openxmlformats-package.relationships+xml"/>
  <Override PartName="/ppt/slides/_rels/slide124.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72.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17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3.xml" ContentType="application/vnd.openxmlformats-officedocument.presentationml.slide+xml"/>
  <Override PartName="/ppt/slides/slide101.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32.xml" ContentType="application/vnd.openxmlformats-officedocument.presentationml.slide+xml"/>
  <Override PartName="/ppt/slides/slide156.xml" ContentType="application/vnd.openxmlformats-officedocument.presentationml.slide+xml"/>
  <Override PartName="/ppt/slides/slide33.xml" ContentType="application/vnd.openxmlformats-officedocument.presentationml.slide+xml"/>
  <Override PartName="/ppt/slides/slide157.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158.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166.xml" ContentType="application/vnd.openxmlformats-officedocument.presentationml.slide+xml"/>
  <Override PartName="/ppt/slides/slide128.xml" ContentType="application/vnd.openxmlformats-officedocument.presentationml.slide+xml"/>
  <Override PartName="/ppt/slides/slide152.xml" ContentType="application/vnd.openxmlformats-officedocument.presentationml.slide+xml"/>
  <Override PartName="/ppt/slides/slide56.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72.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109.xml" ContentType="application/vnd.openxmlformats-officedocument.presentationml.slide+xml"/>
  <Override PartName="/ppt/slides/slide3.xml" ContentType="application/vnd.openxmlformats-officedocument.presentationml.slide+xml"/>
  <Override PartName="/ppt/slides/slide169.xml" ContentType="application/vnd.openxmlformats-officedocument.presentationml.slide+xml"/>
  <Override PartName="/ppt/slides/slide70.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168.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67.xml" ContentType="application/vnd.openxmlformats-officedocument.presentationml.slide+xml"/>
  <Override PartName="/ppt/slides/slide1.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160.xml" ContentType="application/vnd.openxmlformats-officedocument.presentationml.slide+xml"/>
  <Override PartName="/ppt/slides/slide64.xml" ContentType="application/vnd.openxmlformats-officedocument.presentationml.slide+xml"/>
  <Override PartName="/ppt/slides/slide161.xml" ContentType="application/vnd.openxmlformats-officedocument.presentationml.slide+xml"/>
  <Override PartName="/ppt/slides/slide65.xml" ContentType="application/vnd.openxmlformats-officedocument.presentationml.slide+xml"/>
  <Override PartName="/ppt/slides/slide162.xml" ContentType="application/vnd.openxmlformats-officedocument.presentationml.slide+xml"/>
  <Override PartName="/ppt/slides/slide66.xml" ContentType="application/vnd.openxmlformats-officedocument.presentationml.slide+xml"/>
  <Override PartName="/ppt/slides/slide163.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164.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165.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31" name="PlaceHolder 2"/>
          <p:cNvSpPr>
            <a:spLocks noGrp="1"/>
          </p:cNvSpPr>
          <p:nvPr>
            <p:ph type="body"/>
          </p:nvPr>
        </p:nvSpPr>
        <p:spPr>
          <a:xfrm>
            <a:off x="581040" y="234072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32" name="PlaceHolder 3"/>
          <p:cNvSpPr>
            <a:spLocks noGrp="1"/>
          </p:cNvSpPr>
          <p:nvPr>
            <p:ph type="body"/>
          </p:nvPr>
        </p:nvSpPr>
        <p:spPr>
          <a:xfrm>
            <a:off x="581040" y="423936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34"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35"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36" name="PlaceHolder 4"/>
          <p:cNvSpPr>
            <a:spLocks noGrp="1"/>
          </p:cNvSpPr>
          <p:nvPr>
            <p:ph type="body"/>
          </p:nvPr>
        </p:nvSpPr>
        <p:spPr>
          <a:xfrm>
            <a:off x="58104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37" name="PlaceHolder 5"/>
          <p:cNvSpPr>
            <a:spLocks noGrp="1"/>
          </p:cNvSpPr>
          <p:nvPr>
            <p:ph type="body"/>
          </p:nvPr>
        </p:nvSpPr>
        <p:spPr>
          <a:xfrm>
            <a:off x="623268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39" name="PlaceHolder 2"/>
          <p:cNvSpPr>
            <a:spLocks noGrp="1"/>
          </p:cNvSpPr>
          <p:nvPr>
            <p:ph type="body"/>
          </p:nvPr>
        </p:nvSpPr>
        <p:spPr>
          <a:xfrm>
            <a:off x="58104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40" name="PlaceHolder 3"/>
          <p:cNvSpPr>
            <a:spLocks noGrp="1"/>
          </p:cNvSpPr>
          <p:nvPr>
            <p:ph type="body"/>
          </p:nvPr>
        </p:nvSpPr>
        <p:spPr>
          <a:xfrm>
            <a:off x="430992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41" name="PlaceHolder 4"/>
          <p:cNvSpPr>
            <a:spLocks noGrp="1"/>
          </p:cNvSpPr>
          <p:nvPr>
            <p:ph type="body"/>
          </p:nvPr>
        </p:nvSpPr>
        <p:spPr>
          <a:xfrm>
            <a:off x="803916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42" name="PlaceHolder 5"/>
          <p:cNvSpPr>
            <a:spLocks noGrp="1"/>
          </p:cNvSpPr>
          <p:nvPr>
            <p:ph type="body"/>
          </p:nvPr>
        </p:nvSpPr>
        <p:spPr>
          <a:xfrm>
            <a:off x="58104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43" name="PlaceHolder 6"/>
          <p:cNvSpPr>
            <a:spLocks noGrp="1"/>
          </p:cNvSpPr>
          <p:nvPr>
            <p:ph type="body"/>
          </p:nvPr>
        </p:nvSpPr>
        <p:spPr>
          <a:xfrm>
            <a:off x="430992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44" name="PlaceHolder 7"/>
          <p:cNvSpPr>
            <a:spLocks noGrp="1"/>
          </p:cNvSpPr>
          <p:nvPr>
            <p:ph type="body"/>
          </p:nvPr>
        </p:nvSpPr>
        <p:spPr>
          <a:xfrm>
            <a:off x="803916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54" name="PlaceHolder 2"/>
          <p:cNvSpPr>
            <a:spLocks noGrp="1"/>
          </p:cNvSpPr>
          <p:nvPr>
            <p:ph type="subTitle"/>
          </p:nvPr>
        </p:nvSpPr>
        <p:spPr>
          <a:xfrm>
            <a:off x="581040" y="2340720"/>
            <a:ext cx="11029320" cy="3634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56" name="PlaceHolder 2"/>
          <p:cNvSpPr>
            <a:spLocks noGrp="1"/>
          </p:cNvSpPr>
          <p:nvPr>
            <p:ph type="body"/>
          </p:nvPr>
        </p:nvSpPr>
        <p:spPr>
          <a:xfrm>
            <a:off x="581040" y="2340720"/>
            <a:ext cx="1102932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58" name="PlaceHolder 2"/>
          <p:cNvSpPr>
            <a:spLocks noGrp="1"/>
          </p:cNvSpPr>
          <p:nvPr>
            <p:ph type="body"/>
          </p:nvPr>
        </p:nvSpPr>
        <p:spPr>
          <a:xfrm>
            <a:off x="58104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59" name="PlaceHolder 3"/>
          <p:cNvSpPr>
            <a:spLocks noGrp="1"/>
          </p:cNvSpPr>
          <p:nvPr>
            <p:ph type="body"/>
          </p:nvPr>
        </p:nvSpPr>
        <p:spPr>
          <a:xfrm>
            <a:off x="623268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581040" y="702000"/>
            <a:ext cx="11029320" cy="5509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63"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64" name="PlaceHolder 3"/>
          <p:cNvSpPr>
            <a:spLocks noGrp="1"/>
          </p:cNvSpPr>
          <p:nvPr>
            <p:ph type="body"/>
          </p:nvPr>
        </p:nvSpPr>
        <p:spPr>
          <a:xfrm>
            <a:off x="623268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65" name="PlaceHolder 4"/>
          <p:cNvSpPr>
            <a:spLocks noGrp="1"/>
          </p:cNvSpPr>
          <p:nvPr>
            <p:ph type="body"/>
          </p:nvPr>
        </p:nvSpPr>
        <p:spPr>
          <a:xfrm>
            <a:off x="58104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0" name="PlaceHolder 2"/>
          <p:cNvSpPr>
            <a:spLocks noGrp="1"/>
          </p:cNvSpPr>
          <p:nvPr>
            <p:ph type="subTitle"/>
          </p:nvPr>
        </p:nvSpPr>
        <p:spPr>
          <a:xfrm>
            <a:off x="581040" y="2340720"/>
            <a:ext cx="11029320" cy="3634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67" name="PlaceHolder 2"/>
          <p:cNvSpPr>
            <a:spLocks noGrp="1"/>
          </p:cNvSpPr>
          <p:nvPr>
            <p:ph type="body"/>
          </p:nvPr>
        </p:nvSpPr>
        <p:spPr>
          <a:xfrm>
            <a:off x="58104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68"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69" name="PlaceHolder 4"/>
          <p:cNvSpPr>
            <a:spLocks noGrp="1"/>
          </p:cNvSpPr>
          <p:nvPr>
            <p:ph type="body"/>
          </p:nvPr>
        </p:nvSpPr>
        <p:spPr>
          <a:xfrm>
            <a:off x="623268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71"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72"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73" name="PlaceHolder 4"/>
          <p:cNvSpPr>
            <a:spLocks noGrp="1"/>
          </p:cNvSpPr>
          <p:nvPr>
            <p:ph type="body"/>
          </p:nvPr>
        </p:nvSpPr>
        <p:spPr>
          <a:xfrm>
            <a:off x="581040" y="423936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75" name="PlaceHolder 2"/>
          <p:cNvSpPr>
            <a:spLocks noGrp="1"/>
          </p:cNvSpPr>
          <p:nvPr>
            <p:ph type="body"/>
          </p:nvPr>
        </p:nvSpPr>
        <p:spPr>
          <a:xfrm>
            <a:off x="581040" y="234072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76" name="PlaceHolder 3"/>
          <p:cNvSpPr>
            <a:spLocks noGrp="1"/>
          </p:cNvSpPr>
          <p:nvPr>
            <p:ph type="body"/>
          </p:nvPr>
        </p:nvSpPr>
        <p:spPr>
          <a:xfrm>
            <a:off x="581040" y="423936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78"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79"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80" name="PlaceHolder 4"/>
          <p:cNvSpPr>
            <a:spLocks noGrp="1"/>
          </p:cNvSpPr>
          <p:nvPr>
            <p:ph type="body"/>
          </p:nvPr>
        </p:nvSpPr>
        <p:spPr>
          <a:xfrm>
            <a:off x="58104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81" name="PlaceHolder 5"/>
          <p:cNvSpPr>
            <a:spLocks noGrp="1"/>
          </p:cNvSpPr>
          <p:nvPr>
            <p:ph type="body"/>
          </p:nvPr>
        </p:nvSpPr>
        <p:spPr>
          <a:xfrm>
            <a:off x="623268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83" name="PlaceHolder 2"/>
          <p:cNvSpPr>
            <a:spLocks noGrp="1"/>
          </p:cNvSpPr>
          <p:nvPr>
            <p:ph type="body"/>
          </p:nvPr>
        </p:nvSpPr>
        <p:spPr>
          <a:xfrm>
            <a:off x="58104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84" name="PlaceHolder 3"/>
          <p:cNvSpPr>
            <a:spLocks noGrp="1"/>
          </p:cNvSpPr>
          <p:nvPr>
            <p:ph type="body"/>
          </p:nvPr>
        </p:nvSpPr>
        <p:spPr>
          <a:xfrm>
            <a:off x="430992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85" name="PlaceHolder 4"/>
          <p:cNvSpPr>
            <a:spLocks noGrp="1"/>
          </p:cNvSpPr>
          <p:nvPr>
            <p:ph type="body"/>
          </p:nvPr>
        </p:nvSpPr>
        <p:spPr>
          <a:xfrm>
            <a:off x="803916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86" name="PlaceHolder 5"/>
          <p:cNvSpPr>
            <a:spLocks noGrp="1"/>
          </p:cNvSpPr>
          <p:nvPr>
            <p:ph type="body"/>
          </p:nvPr>
        </p:nvSpPr>
        <p:spPr>
          <a:xfrm>
            <a:off x="58104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87" name="PlaceHolder 6"/>
          <p:cNvSpPr>
            <a:spLocks noGrp="1"/>
          </p:cNvSpPr>
          <p:nvPr>
            <p:ph type="body"/>
          </p:nvPr>
        </p:nvSpPr>
        <p:spPr>
          <a:xfrm>
            <a:off x="430992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88" name="PlaceHolder 7"/>
          <p:cNvSpPr>
            <a:spLocks noGrp="1"/>
          </p:cNvSpPr>
          <p:nvPr>
            <p:ph type="body"/>
          </p:nvPr>
        </p:nvSpPr>
        <p:spPr>
          <a:xfrm>
            <a:off x="803916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98" name="PlaceHolder 2"/>
          <p:cNvSpPr>
            <a:spLocks noGrp="1"/>
          </p:cNvSpPr>
          <p:nvPr>
            <p:ph type="subTitle"/>
          </p:nvPr>
        </p:nvSpPr>
        <p:spPr>
          <a:xfrm>
            <a:off x="581040" y="2340720"/>
            <a:ext cx="11029320" cy="3634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00" name="PlaceHolder 2"/>
          <p:cNvSpPr>
            <a:spLocks noGrp="1"/>
          </p:cNvSpPr>
          <p:nvPr>
            <p:ph type="body"/>
          </p:nvPr>
        </p:nvSpPr>
        <p:spPr>
          <a:xfrm>
            <a:off x="581040" y="2340720"/>
            <a:ext cx="1102932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02" name="PlaceHolder 2"/>
          <p:cNvSpPr>
            <a:spLocks noGrp="1"/>
          </p:cNvSpPr>
          <p:nvPr>
            <p:ph type="body"/>
          </p:nvPr>
        </p:nvSpPr>
        <p:spPr>
          <a:xfrm>
            <a:off x="58104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03" name="PlaceHolder 3"/>
          <p:cNvSpPr>
            <a:spLocks noGrp="1"/>
          </p:cNvSpPr>
          <p:nvPr>
            <p:ph type="body"/>
          </p:nvPr>
        </p:nvSpPr>
        <p:spPr>
          <a:xfrm>
            <a:off x="623268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2" name="PlaceHolder 2"/>
          <p:cNvSpPr>
            <a:spLocks noGrp="1"/>
          </p:cNvSpPr>
          <p:nvPr>
            <p:ph type="body"/>
          </p:nvPr>
        </p:nvSpPr>
        <p:spPr>
          <a:xfrm>
            <a:off x="581040" y="2340720"/>
            <a:ext cx="1102932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581040" y="702000"/>
            <a:ext cx="11029320" cy="5509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07"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08" name="PlaceHolder 3"/>
          <p:cNvSpPr>
            <a:spLocks noGrp="1"/>
          </p:cNvSpPr>
          <p:nvPr>
            <p:ph type="body"/>
          </p:nvPr>
        </p:nvSpPr>
        <p:spPr>
          <a:xfrm>
            <a:off x="623268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09" name="PlaceHolder 4"/>
          <p:cNvSpPr>
            <a:spLocks noGrp="1"/>
          </p:cNvSpPr>
          <p:nvPr>
            <p:ph type="body"/>
          </p:nvPr>
        </p:nvSpPr>
        <p:spPr>
          <a:xfrm>
            <a:off x="58104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11" name="PlaceHolder 2"/>
          <p:cNvSpPr>
            <a:spLocks noGrp="1"/>
          </p:cNvSpPr>
          <p:nvPr>
            <p:ph type="body"/>
          </p:nvPr>
        </p:nvSpPr>
        <p:spPr>
          <a:xfrm>
            <a:off x="58104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12"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13" name="PlaceHolder 4"/>
          <p:cNvSpPr>
            <a:spLocks noGrp="1"/>
          </p:cNvSpPr>
          <p:nvPr>
            <p:ph type="body"/>
          </p:nvPr>
        </p:nvSpPr>
        <p:spPr>
          <a:xfrm>
            <a:off x="623268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15"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16"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17" name="PlaceHolder 4"/>
          <p:cNvSpPr>
            <a:spLocks noGrp="1"/>
          </p:cNvSpPr>
          <p:nvPr>
            <p:ph type="body"/>
          </p:nvPr>
        </p:nvSpPr>
        <p:spPr>
          <a:xfrm>
            <a:off x="581040" y="423936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19" name="PlaceHolder 2"/>
          <p:cNvSpPr>
            <a:spLocks noGrp="1"/>
          </p:cNvSpPr>
          <p:nvPr>
            <p:ph type="body"/>
          </p:nvPr>
        </p:nvSpPr>
        <p:spPr>
          <a:xfrm>
            <a:off x="581040" y="234072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20" name="PlaceHolder 3"/>
          <p:cNvSpPr>
            <a:spLocks noGrp="1"/>
          </p:cNvSpPr>
          <p:nvPr>
            <p:ph type="body"/>
          </p:nvPr>
        </p:nvSpPr>
        <p:spPr>
          <a:xfrm>
            <a:off x="581040" y="423936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22"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23"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24" name="PlaceHolder 4"/>
          <p:cNvSpPr>
            <a:spLocks noGrp="1"/>
          </p:cNvSpPr>
          <p:nvPr>
            <p:ph type="body"/>
          </p:nvPr>
        </p:nvSpPr>
        <p:spPr>
          <a:xfrm>
            <a:off x="58104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25" name="PlaceHolder 5"/>
          <p:cNvSpPr>
            <a:spLocks noGrp="1"/>
          </p:cNvSpPr>
          <p:nvPr>
            <p:ph type="body"/>
          </p:nvPr>
        </p:nvSpPr>
        <p:spPr>
          <a:xfrm>
            <a:off x="623268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27" name="PlaceHolder 2"/>
          <p:cNvSpPr>
            <a:spLocks noGrp="1"/>
          </p:cNvSpPr>
          <p:nvPr>
            <p:ph type="body"/>
          </p:nvPr>
        </p:nvSpPr>
        <p:spPr>
          <a:xfrm>
            <a:off x="58104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28" name="PlaceHolder 3"/>
          <p:cNvSpPr>
            <a:spLocks noGrp="1"/>
          </p:cNvSpPr>
          <p:nvPr>
            <p:ph type="body"/>
          </p:nvPr>
        </p:nvSpPr>
        <p:spPr>
          <a:xfrm>
            <a:off x="430992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29" name="PlaceHolder 4"/>
          <p:cNvSpPr>
            <a:spLocks noGrp="1"/>
          </p:cNvSpPr>
          <p:nvPr>
            <p:ph type="body"/>
          </p:nvPr>
        </p:nvSpPr>
        <p:spPr>
          <a:xfrm>
            <a:off x="803916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30" name="PlaceHolder 5"/>
          <p:cNvSpPr>
            <a:spLocks noGrp="1"/>
          </p:cNvSpPr>
          <p:nvPr>
            <p:ph type="body"/>
          </p:nvPr>
        </p:nvSpPr>
        <p:spPr>
          <a:xfrm>
            <a:off x="58104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31" name="PlaceHolder 6"/>
          <p:cNvSpPr>
            <a:spLocks noGrp="1"/>
          </p:cNvSpPr>
          <p:nvPr>
            <p:ph type="body"/>
          </p:nvPr>
        </p:nvSpPr>
        <p:spPr>
          <a:xfrm>
            <a:off x="430992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32" name="PlaceHolder 7"/>
          <p:cNvSpPr>
            <a:spLocks noGrp="1"/>
          </p:cNvSpPr>
          <p:nvPr>
            <p:ph type="body"/>
          </p:nvPr>
        </p:nvSpPr>
        <p:spPr>
          <a:xfrm>
            <a:off x="803916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42" name="PlaceHolder 2"/>
          <p:cNvSpPr>
            <a:spLocks noGrp="1"/>
          </p:cNvSpPr>
          <p:nvPr>
            <p:ph type="subTitle"/>
          </p:nvPr>
        </p:nvSpPr>
        <p:spPr>
          <a:xfrm>
            <a:off x="581040" y="2340720"/>
            <a:ext cx="11029320" cy="3634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44" name="PlaceHolder 2"/>
          <p:cNvSpPr>
            <a:spLocks noGrp="1"/>
          </p:cNvSpPr>
          <p:nvPr>
            <p:ph type="body"/>
          </p:nvPr>
        </p:nvSpPr>
        <p:spPr>
          <a:xfrm>
            <a:off x="581040" y="2340720"/>
            <a:ext cx="1102932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4" name="PlaceHolder 2"/>
          <p:cNvSpPr>
            <a:spLocks noGrp="1"/>
          </p:cNvSpPr>
          <p:nvPr>
            <p:ph type="body"/>
          </p:nvPr>
        </p:nvSpPr>
        <p:spPr>
          <a:xfrm>
            <a:off x="58104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5" name="PlaceHolder 3"/>
          <p:cNvSpPr>
            <a:spLocks noGrp="1"/>
          </p:cNvSpPr>
          <p:nvPr>
            <p:ph type="body"/>
          </p:nvPr>
        </p:nvSpPr>
        <p:spPr>
          <a:xfrm>
            <a:off x="623268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46" name="PlaceHolder 2"/>
          <p:cNvSpPr>
            <a:spLocks noGrp="1"/>
          </p:cNvSpPr>
          <p:nvPr>
            <p:ph type="body"/>
          </p:nvPr>
        </p:nvSpPr>
        <p:spPr>
          <a:xfrm>
            <a:off x="58104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47" name="PlaceHolder 3"/>
          <p:cNvSpPr>
            <a:spLocks noGrp="1"/>
          </p:cNvSpPr>
          <p:nvPr>
            <p:ph type="body"/>
          </p:nvPr>
        </p:nvSpPr>
        <p:spPr>
          <a:xfrm>
            <a:off x="623268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581040" y="702000"/>
            <a:ext cx="11029320" cy="5509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51"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52" name="PlaceHolder 3"/>
          <p:cNvSpPr>
            <a:spLocks noGrp="1"/>
          </p:cNvSpPr>
          <p:nvPr>
            <p:ph type="body"/>
          </p:nvPr>
        </p:nvSpPr>
        <p:spPr>
          <a:xfrm>
            <a:off x="623268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53" name="PlaceHolder 4"/>
          <p:cNvSpPr>
            <a:spLocks noGrp="1"/>
          </p:cNvSpPr>
          <p:nvPr>
            <p:ph type="body"/>
          </p:nvPr>
        </p:nvSpPr>
        <p:spPr>
          <a:xfrm>
            <a:off x="58104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55" name="PlaceHolder 2"/>
          <p:cNvSpPr>
            <a:spLocks noGrp="1"/>
          </p:cNvSpPr>
          <p:nvPr>
            <p:ph type="body"/>
          </p:nvPr>
        </p:nvSpPr>
        <p:spPr>
          <a:xfrm>
            <a:off x="58104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56"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57" name="PlaceHolder 4"/>
          <p:cNvSpPr>
            <a:spLocks noGrp="1"/>
          </p:cNvSpPr>
          <p:nvPr>
            <p:ph type="body"/>
          </p:nvPr>
        </p:nvSpPr>
        <p:spPr>
          <a:xfrm>
            <a:off x="623268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59"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60"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61" name="PlaceHolder 4"/>
          <p:cNvSpPr>
            <a:spLocks noGrp="1"/>
          </p:cNvSpPr>
          <p:nvPr>
            <p:ph type="body"/>
          </p:nvPr>
        </p:nvSpPr>
        <p:spPr>
          <a:xfrm>
            <a:off x="581040" y="423936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63" name="PlaceHolder 2"/>
          <p:cNvSpPr>
            <a:spLocks noGrp="1"/>
          </p:cNvSpPr>
          <p:nvPr>
            <p:ph type="body"/>
          </p:nvPr>
        </p:nvSpPr>
        <p:spPr>
          <a:xfrm>
            <a:off x="581040" y="234072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64" name="PlaceHolder 3"/>
          <p:cNvSpPr>
            <a:spLocks noGrp="1"/>
          </p:cNvSpPr>
          <p:nvPr>
            <p:ph type="body"/>
          </p:nvPr>
        </p:nvSpPr>
        <p:spPr>
          <a:xfrm>
            <a:off x="581040" y="423936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66"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67"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68" name="PlaceHolder 4"/>
          <p:cNvSpPr>
            <a:spLocks noGrp="1"/>
          </p:cNvSpPr>
          <p:nvPr>
            <p:ph type="body"/>
          </p:nvPr>
        </p:nvSpPr>
        <p:spPr>
          <a:xfrm>
            <a:off x="58104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69" name="PlaceHolder 5"/>
          <p:cNvSpPr>
            <a:spLocks noGrp="1"/>
          </p:cNvSpPr>
          <p:nvPr>
            <p:ph type="body"/>
          </p:nvPr>
        </p:nvSpPr>
        <p:spPr>
          <a:xfrm>
            <a:off x="623268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71" name="PlaceHolder 2"/>
          <p:cNvSpPr>
            <a:spLocks noGrp="1"/>
          </p:cNvSpPr>
          <p:nvPr>
            <p:ph type="body"/>
          </p:nvPr>
        </p:nvSpPr>
        <p:spPr>
          <a:xfrm>
            <a:off x="58104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72" name="PlaceHolder 3"/>
          <p:cNvSpPr>
            <a:spLocks noGrp="1"/>
          </p:cNvSpPr>
          <p:nvPr>
            <p:ph type="body"/>
          </p:nvPr>
        </p:nvSpPr>
        <p:spPr>
          <a:xfrm>
            <a:off x="430992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73" name="PlaceHolder 4"/>
          <p:cNvSpPr>
            <a:spLocks noGrp="1"/>
          </p:cNvSpPr>
          <p:nvPr>
            <p:ph type="body"/>
          </p:nvPr>
        </p:nvSpPr>
        <p:spPr>
          <a:xfrm>
            <a:off x="8039160" y="234072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74" name="PlaceHolder 5"/>
          <p:cNvSpPr>
            <a:spLocks noGrp="1"/>
          </p:cNvSpPr>
          <p:nvPr>
            <p:ph type="body"/>
          </p:nvPr>
        </p:nvSpPr>
        <p:spPr>
          <a:xfrm>
            <a:off x="58104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75" name="PlaceHolder 6"/>
          <p:cNvSpPr>
            <a:spLocks noGrp="1"/>
          </p:cNvSpPr>
          <p:nvPr>
            <p:ph type="body"/>
          </p:nvPr>
        </p:nvSpPr>
        <p:spPr>
          <a:xfrm>
            <a:off x="430992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176" name="PlaceHolder 7"/>
          <p:cNvSpPr>
            <a:spLocks noGrp="1"/>
          </p:cNvSpPr>
          <p:nvPr>
            <p:ph type="body"/>
          </p:nvPr>
        </p:nvSpPr>
        <p:spPr>
          <a:xfrm>
            <a:off x="8039160" y="4239360"/>
            <a:ext cx="355104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581040" y="702000"/>
            <a:ext cx="11029320" cy="5509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19"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20" name="PlaceHolder 3"/>
          <p:cNvSpPr>
            <a:spLocks noGrp="1"/>
          </p:cNvSpPr>
          <p:nvPr>
            <p:ph type="body"/>
          </p:nvPr>
        </p:nvSpPr>
        <p:spPr>
          <a:xfrm>
            <a:off x="623268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21" name="PlaceHolder 4"/>
          <p:cNvSpPr>
            <a:spLocks noGrp="1"/>
          </p:cNvSpPr>
          <p:nvPr>
            <p:ph type="body"/>
          </p:nvPr>
        </p:nvSpPr>
        <p:spPr>
          <a:xfrm>
            <a:off x="58104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23" name="PlaceHolder 2"/>
          <p:cNvSpPr>
            <a:spLocks noGrp="1"/>
          </p:cNvSpPr>
          <p:nvPr>
            <p:ph type="body"/>
          </p:nvPr>
        </p:nvSpPr>
        <p:spPr>
          <a:xfrm>
            <a:off x="581040" y="2340720"/>
            <a:ext cx="5382000" cy="36342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24"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25" name="PlaceHolder 4"/>
          <p:cNvSpPr>
            <a:spLocks noGrp="1"/>
          </p:cNvSpPr>
          <p:nvPr>
            <p:ph type="body"/>
          </p:nvPr>
        </p:nvSpPr>
        <p:spPr>
          <a:xfrm>
            <a:off x="6232680" y="423936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81040" y="702000"/>
            <a:ext cx="11029320" cy="1188360"/>
          </a:xfrm>
          <a:prstGeom prst="rect">
            <a:avLst/>
          </a:prstGeom>
        </p:spPr>
        <p:txBody>
          <a:bodyPr lIns="0" rIns="0" tIns="0" bIns="0" anchor="ctr">
            <a:noAutofit/>
          </a:bodyPr>
          <a:p>
            <a:endParaRPr b="0" lang="en-US" sz="1800" spc="-1" strike="noStrike">
              <a:solidFill>
                <a:srgbClr val="000000"/>
              </a:solidFill>
              <a:latin typeface="Franklin Gothic Book"/>
            </a:endParaRPr>
          </a:p>
        </p:txBody>
      </p:sp>
      <p:sp>
        <p:nvSpPr>
          <p:cNvPr id="27" name="PlaceHolder 2"/>
          <p:cNvSpPr>
            <a:spLocks noGrp="1"/>
          </p:cNvSpPr>
          <p:nvPr>
            <p:ph type="body"/>
          </p:nvPr>
        </p:nvSpPr>
        <p:spPr>
          <a:xfrm>
            <a:off x="58104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28" name="PlaceHolder 3"/>
          <p:cNvSpPr>
            <a:spLocks noGrp="1"/>
          </p:cNvSpPr>
          <p:nvPr>
            <p:ph type="body"/>
          </p:nvPr>
        </p:nvSpPr>
        <p:spPr>
          <a:xfrm>
            <a:off x="6232680" y="2340720"/>
            <a:ext cx="538200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
        <p:nvSpPr>
          <p:cNvPr id="29" name="PlaceHolder 4"/>
          <p:cNvSpPr>
            <a:spLocks noGrp="1"/>
          </p:cNvSpPr>
          <p:nvPr>
            <p:ph type="body"/>
          </p:nvPr>
        </p:nvSpPr>
        <p:spPr>
          <a:xfrm>
            <a:off x="581040" y="4239360"/>
            <a:ext cx="11029320" cy="1733400"/>
          </a:xfrm>
          <a:prstGeom prst="rect">
            <a:avLst/>
          </a:prstGeom>
        </p:spPr>
        <p:txBody>
          <a:bodyPr lIns="0" rIns="0" tIns="0" bIns="0">
            <a:normAutofit/>
          </a:bodyPr>
          <a:p>
            <a:endParaRPr b="0" lang="en-US" sz="1700" spc="-1" strike="noStrike">
              <a:solidFill>
                <a:srgbClr val="404040"/>
              </a:solidFill>
              <a:latin typeface="Franklin Gothic Book"/>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446400" y="457200"/>
            <a:ext cx="3702960" cy="94680"/>
          </a:xfrm>
          <a:prstGeom prst="rect">
            <a:avLst/>
          </a:prstGeom>
          <a:solidFill>
            <a:srgbClr val="465359"/>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 name="CustomShape 2"/>
          <p:cNvSpPr/>
          <p:nvPr/>
        </p:nvSpPr>
        <p:spPr>
          <a:xfrm>
            <a:off x="8042040" y="453600"/>
            <a:ext cx="3702960" cy="98280"/>
          </a:xfrm>
          <a:prstGeom prst="rect">
            <a:avLst/>
          </a:prstGeom>
          <a:solidFill>
            <a:srgbClr val="969fa7"/>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4241880" y="457200"/>
            <a:ext cx="3702960" cy="91080"/>
          </a:xfrm>
          <a:prstGeom prst="rect">
            <a:avLst/>
          </a:prstGeom>
          <a:solidFill>
            <a:schemeClr val="accent1"/>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446400" y="3085920"/>
            <a:ext cx="11298600" cy="3337920"/>
          </a:xfrm>
          <a:prstGeom prst="rect">
            <a:avLst/>
          </a:prstGeom>
          <a:solidFill>
            <a:srgbClr val="465359"/>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 name="PlaceHolder 5"/>
          <p:cNvSpPr>
            <a:spLocks noGrp="1"/>
          </p:cNvSpPr>
          <p:nvPr>
            <p:ph type="title"/>
          </p:nvPr>
        </p:nvSpPr>
        <p:spPr>
          <a:xfrm>
            <a:off x="581040" y="1020600"/>
            <a:ext cx="10993320" cy="1474560"/>
          </a:xfrm>
          <a:prstGeom prst="rect">
            <a:avLst/>
          </a:prstGeom>
        </p:spPr>
        <p:txBody>
          <a:bodyPr anchor="b">
            <a:normAutofit/>
          </a:bodyPr>
          <a:p>
            <a:pPr>
              <a:lnSpc>
                <a:spcPct val="100000"/>
              </a:lnSpc>
            </a:pPr>
            <a:r>
              <a:rPr b="0" lang="en-US" sz="3600" spc="-1" strike="noStrike" cap="all">
                <a:solidFill>
                  <a:srgbClr val="404040"/>
                </a:solidFill>
                <a:latin typeface="Franklin Gothic Demi"/>
              </a:rPr>
              <a:t>Click to edit Master title style</a:t>
            </a:r>
            <a:endParaRPr b="0" lang="en-US" sz="3600" spc="-1" strike="noStrike">
              <a:solidFill>
                <a:srgbClr val="000000"/>
              </a:solidFill>
              <a:latin typeface="Franklin Gothic Book"/>
            </a:endParaRPr>
          </a:p>
        </p:txBody>
      </p:sp>
      <p:sp>
        <p:nvSpPr>
          <p:cNvPr id="5" name="PlaceHolder 6"/>
          <p:cNvSpPr>
            <a:spLocks noGrp="1"/>
          </p:cNvSpPr>
          <p:nvPr>
            <p:ph type="dt"/>
          </p:nvPr>
        </p:nvSpPr>
        <p:spPr>
          <a:xfrm>
            <a:off x="7606080" y="6423840"/>
            <a:ext cx="2844360" cy="364680"/>
          </a:xfrm>
          <a:prstGeom prst="rect">
            <a:avLst/>
          </a:prstGeom>
        </p:spPr>
        <p:txBody>
          <a:bodyPr anchor="ctr">
            <a:noAutofit/>
          </a:bodyPr>
          <a:p>
            <a:pPr algn="r">
              <a:lnSpc>
                <a:spcPct val="100000"/>
              </a:lnSpc>
            </a:pPr>
            <a:fld id="{F32B85B0-ADA6-4212-87FC-7F9611BB1DD7}" type="datetime1">
              <a:rPr b="0" lang="en-US" sz="900" spc="-1" strike="noStrike">
                <a:solidFill>
                  <a:srgbClr val="404040"/>
                </a:solidFill>
                <a:latin typeface="Franklin Gothic Book"/>
              </a:rPr>
              <a:t>08/10/2021</a:t>
            </a:fld>
            <a:endParaRPr b="0" lang="en-US" sz="900" spc="-1" strike="noStrike">
              <a:latin typeface="Times New Roman"/>
            </a:endParaRPr>
          </a:p>
        </p:txBody>
      </p:sp>
      <p:sp>
        <p:nvSpPr>
          <p:cNvPr id="6" name="PlaceHolder 7"/>
          <p:cNvSpPr>
            <a:spLocks noGrp="1"/>
          </p:cNvSpPr>
          <p:nvPr>
            <p:ph type="ftr"/>
          </p:nvPr>
        </p:nvSpPr>
        <p:spPr>
          <a:xfrm>
            <a:off x="581040" y="6423840"/>
            <a:ext cx="6916680" cy="364680"/>
          </a:xfrm>
          <a:prstGeom prst="rect">
            <a:avLst/>
          </a:prstGeom>
        </p:spPr>
        <p:txBody>
          <a:bodyPr anchor="ctr">
            <a:noAutofit/>
          </a:bodyPr>
          <a:p>
            <a:endParaRPr b="0" lang="en-US" sz="2400" spc="-1" strike="noStrike">
              <a:latin typeface="Times New Roman"/>
            </a:endParaRPr>
          </a:p>
        </p:txBody>
      </p:sp>
      <p:sp>
        <p:nvSpPr>
          <p:cNvPr id="7" name="PlaceHolder 8"/>
          <p:cNvSpPr>
            <a:spLocks noGrp="1"/>
          </p:cNvSpPr>
          <p:nvPr>
            <p:ph type="sldNum"/>
          </p:nvPr>
        </p:nvSpPr>
        <p:spPr>
          <a:xfrm>
            <a:off x="10558440" y="6423840"/>
            <a:ext cx="1052280" cy="364680"/>
          </a:xfrm>
          <a:prstGeom prst="rect">
            <a:avLst/>
          </a:prstGeom>
        </p:spPr>
        <p:txBody>
          <a:bodyPr anchor="ctr">
            <a:noAutofit/>
          </a:bodyPr>
          <a:p>
            <a:pPr algn="r">
              <a:lnSpc>
                <a:spcPct val="100000"/>
              </a:lnSpc>
            </a:pPr>
            <a:fld id="{C593FEDD-DEC1-4A1F-AF66-795505F4120D}" type="slidenum">
              <a:rPr b="0" lang="en-US" sz="900" spc="-1" strike="noStrike">
                <a:solidFill>
                  <a:srgbClr val="404040"/>
                </a:solidFill>
                <a:latin typeface="Franklin Gothic Book"/>
              </a:rPr>
              <a:t>&lt;number&gt;</a:t>
            </a:fld>
            <a:endParaRPr b="0" lang="en-US" sz="900" spc="-1" strike="noStrike">
              <a:latin typeface="Times New Roman"/>
            </a:endParaRPr>
          </a:p>
        </p:txBody>
      </p:sp>
      <p:sp>
        <p:nvSpPr>
          <p:cNvPr id="8"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700" spc="-1" strike="noStrike">
                <a:solidFill>
                  <a:srgbClr val="404040"/>
                </a:solidFill>
                <a:latin typeface="Franklin Gothic Book"/>
              </a:rPr>
              <a:t>Click to edit the outline text format</a:t>
            </a:r>
            <a:endParaRPr b="0" lang="en-US" sz="1700" spc="-1" strike="noStrike">
              <a:solidFill>
                <a:srgbClr val="404040"/>
              </a:solidFill>
              <a:latin typeface="Franklin Gothic Book"/>
            </a:endParaRPr>
          </a:p>
          <a:p>
            <a:pPr lvl="1" marL="864000" indent="-324000">
              <a:spcBef>
                <a:spcPts val="1134"/>
              </a:spcBef>
              <a:buClr>
                <a:srgbClr val="000000"/>
              </a:buClr>
              <a:buSzPct val="75000"/>
              <a:buFont typeface="Symbol" charset="2"/>
              <a:buChar char=""/>
            </a:pPr>
            <a:r>
              <a:rPr b="0" lang="en-US" sz="1300" spc="-1" strike="noStrike">
                <a:solidFill>
                  <a:srgbClr val="404040"/>
                </a:solidFill>
                <a:latin typeface="Franklin Gothic Book"/>
              </a:rPr>
              <a:t>Second Outline Level</a:t>
            </a:r>
            <a:endParaRPr b="0" lang="en-US" sz="1300" spc="-1" strike="noStrike">
              <a:solidFill>
                <a:srgbClr val="404040"/>
              </a:solidFill>
              <a:latin typeface="Franklin Gothic Book"/>
            </a:endParaRPr>
          </a:p>
          <a:p>
            <a:pPr lvl="2" marL="1296000" indent="-288000">
              <a:spcBef>
                <a:spcPts val="850"/>
              </a:spcBef>
              <a:buClr>
                <a:srgbClr val="000000"/>
              </a:buClr>
              <a:buSzPct val="45000"/>
              <a:buFont typeface="Wingdings" charset="2"/>
              <a:buChar char=""/>
            </a:pPr>
            <a:r>
              <a:rPr b="0" lang="en-US" sz="1100" spc="-1" strike="noStrike">
                <a:solidFill>
                  <a:srgbClr val="404040"/>
                </a:solidFill>
                <a:latin typeface="Franklin Gothic Book"/>
              </a:rPr>
              <a:t>Third Outline Level</a:t>
            </a:r>
            <a:endParaRPr b="0" lang="en-US" sz="1100" spc="-1" strike="noStrike">
              <a:solidFill>
                <a:srgbClr val="404040"/>
              </a:solidFill>
              <a:latin typeface="Franklin Gothic Book"/>
            </a:endParaRPr>
          </a:p>
          <a:p>
            <a:pPr lvl="3" marL="1728000" indent="-216000">
              <a:spcBef>
                <a:spcPts val="567"/>
              </a:spcBef>
              <a:buClr>
                <a:srgbClr val="000000"/>
              </a:buClr>
              <a:buSzPct val="75000"/>
              <a:buFont typeface="Symbol" charset="2"/>
              <a:buChar char=""/>
            </a:pPr>
            <a:r>
              <a:rPr b="0" lang="en-US" sz="1100" spc="-1" strike="noStrike">
                <a:solidFill>
                  <a:srgbClr val="404040"/>
                </a:solidFill>
                <a:latin typeface="Franklin Gothic Book"/>
              </a:rPr>
              <a:t>Fourth Outline Level</a:t>
            </a:r>
            <a:endParaRPr b="0" lang="en-US" sz="1100" spc="-1" strike="noStrike">
              <a:solidFill>
                <a:srgbClr val="404040"/>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Fifth Outline Level</a:t>
            </a:r>
            <a:endParaRPr b="0" lang="en-US" sz="2000" spc="-1" strike="noStrike">
              <a:solidFill>
                <a:srgbClr val="404040"/>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Sixth Outline Level</a:t>
            </a:r>
            <a:endParaRPr b="0" lang="en-US" sz="2000" spc="-1" strike="noStrike">
              <a:solidFill>
                <a:srgbClr val="404040"/>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Seventh Outline Level</a:t>
            </a:r>
            <a:endParaRPr b="0" lang="en-US" sz="2000" spc="-1" strike="noStrike">
              <a:solidFill>
                <a:srgbClr val="40404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CustomShape 1"/>
          <p:cNvSpPr/>
          <p:nvPr/>
        </p:nvSpPr>
        <p:spPr>
          <a:xfrm>
            <a:off x="446400" y="457200"/>
            <a:ext cx="3702960" cy="94680"/>
          </a:xfrm>
          <a:prstGeom prst="rect">
            <a:avLst/>
          </a:prstGeom>
          <a:solidFill>
            <a:srgbClr val="465359"/>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6" name="CustomShape 2"/>
          <p:cNvSpPr/>
          <p:nvPr/>
        </p:nvSpPr>
        <p:spPr>
          <a:xfrm>
            <a:off x="8042040" y="453600"/>
            <a:ext cx="3702960" cy="98280"/>
          </a:xfrm>
          <a:prstGeom prst="rect">
            <a:avLst/>
          </a:prstGeom>
          <a:solidFill>
            <a:srgbClr val="969fa7"/>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7" name="CustomShape 3"/>
          <p:cNvSpPr/>
          <p:nvPr/>
        </p:nvSpPr>
        <p:spPr>
          <a:xfrm>
            <a:off x="4241880" y="457200"/>
            <a:ext cx="3702960" cy="91080"/>
          </a:xfrm>
          <a:prstGeom prst="rect">
            <a:avLst/>
          </a:prstGeom>
          <a:solidFill>
            <a:schemeClr val="accent1"/>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8" name="PlaceHolder 4"/>
          <p:cNvSpPr>
            <a:spLocks noGrp="1"/>
          </p:cNvSpPr>
          <p:nvPr>
            <p:ph type="title"/>
          </p:nvPr>
        </p:nvSpPr>
        <p:spPr>
          <a:xfrm>
            <a:off x="581040" y="702000"/>
            <a:ext cx="11029320" cy="1188360"/>
          </a:xfrm>
          <a:prstGeom prst="rect">
            <a:avLst/>
          </a:prstGeom>
        </p:spPr>
        <p:txBody>
          <a:bodyPr anchor="b">
            <a:noAutofit/>
          </a:bodyPr>
          <a:p>
            <a:pPr>
              <a:lnSpc>
                <a:spcPct val="100000"/>
              </a:lnSpc>
            </a:pPr>
            <a:r>
              <a:rPr b="0" lang="en-US" sz="2800" spc="-1" strike="noStrike" cap="all">
                <a:solidFill>
                  <a:srgbClr val="404040"/>
                </a:solidFill>
                <a:latin typeface="Franklin Gothic Demi"/>
              </a:rPr>
              <a:t>Click to edit Master title style</a:t>
            </a:r>
            <a:endParaRPr b="0" lang="en-US" sz="2800" spc="-1" strike="noStrike">
              <a:solidFill>
                <a:srgbClr val="000000"/>
              </a:solidFill>
              <a:latin typeface="Franklin Gothic Book"/>
            </a:endParaRPr>
          </a:p>
        </p:txBody>
      </p:sp>
      <p:sp>
        <p:nvSpPr>
          <p:cNvPr id="49" name="PlaceHolder 5"/>
          <p:cNvSpPr>
            <a:spLocks noGrp="1"/>
          </p:cNvSpPr>
          <p:nvPr>
            <p:ph type="body"/>
          </p:nvPr>
        </p:nvSpPr>
        <p:spPr>
          <a:xfrm>
            <a:off x="581040" y="2340720"/>
            <a:ext cx="11029320" cy="3634200"/>
          </a:xfrm>
          <a:prstGeom prst="rect">
            <a:avLst/>
          </a:prstGeom>
        </p:spPr>
        <p:txBody>
          <a:bodyPr anchor="ctr">
            <a:noAutofit/>
          </a:bodyPr>
          <a:p>
            <a:pPr marL="306000" indent="-305640">
              <a:lnSpc>
                <a:spcPct val="110000"/>
              </a:lnSpc>
              <a:spcBef>
                <a:spcPts val="340"/>
              </a:spcBef>
              <a:spcAft>
                <a:spcPts val="601"/>
              </a:spcAft>
              <a:buClr>
                <a:srgbClr val="1cade4"/>
              </a:buClr>
              <a:buSzPct val="92000"/>
              <a:buFont typeface="Wingdings 2" charset="2"/>
              <a:buChar char=""/>
            </a:pPr>
            <a:r>
              <a:rPr b="0" lang="en-US" sz="1700" spc="-1" strike="noStrike">
                <a:solidFill>
                  <a:srgbClr val="404040"/>
                </a:solidFill>
                <a:latin typeface="Franklin Gothic Book"/>
              </a:rPr>
              <a:t>Click to edit Master text styles</a:t>
            </a:r>
            <a:endParaRPr b="0" lang="en-US" sz="1700" spc="-1" strike="noStrike">
              <a:solidFill>
                <a:srgbClr val="404040"/>
              </a:solidFill>
              <a:latin typeface="Franklin Gothic Book"/>
            </a:endParaRPr>
          </a:p>
          <a:p>
            <a:pPr lvl="1" marL="630000" indent="-305640">
              <a:lnSpc>
                <a:spcPct val="100000"/>
              </a:lnSpc>
              <a:spcBef>
                <a:spcPts val="281"/>
              </a:spcBef>
              <a:spcAft>
                <a:spcPts val="601"/>
              </a:spcAft>
              <a:buClr>
                <a:srgbClr val="1cade4"/>
              </a:buClr>
              <a:buSzPct val="92000"/>
              <a:buFont typeface="Wingdings 2" charset="2"/>
              <a:buChar char=""/>
            </a:pPr>
            <a:r>
              <a:rPr b="0" lang="en-US" sz="1400" spc="-1" strike="noStrike">
                <a:solidFill>
                  <a:srgbClr val="404040"/>
                </a:solidFill>
                <a:latin typeface="Franklin Gothic Book"/>
              </a:rPr>
              <a:t>Second level</a:t>
            </a:r>
            <a:endParaRPr b="0" lang="en-US" sz="1400" spc="-1" strike="noStrike">
              <a:solidFill>
                <a:srgbClr val="404040"/>
              </a:solidFill>
              <a:latin typeface="Franklin Gothic Book"/>
            </a:endParaRPr>
          </a:p>
          <a:p>
            <a:pPr lvl="2" marL="900000" indent="-269640">
              <a:lnSpc>
                <a:spcPct val="100000"/>
              </a:lnSpc>
              <a:spcBef>
                <a:spcPts val="261"/>
              </a:spcBef>
              <a:spcAft>
                <a:spcPts val="601"/>
              </a:spcAft>
              <a:buClr>
                <a:srgbClr val="1cade4"/>
              </a:buClr>
              <a:buSzPct val="92000"/>
              <a:buFont typeface="Wingdings 2" charset="2"/>
              <a:buChar char=""/>
            </a:pPr>
            <a:r>
              <a:rPr b="0" lang="en-US" sz="1300" spc="-1" strike="noStrike">
                <a:solidFill>
                  <a:srgbClr val="404040"/>
                </a:solidFill>
                <a:latin typeface="Franklin Gothic Book"/>
              </a:rPr>
              <a:t>Third level</a:t>
            </a:r>
            <a:endParaRPr b="0" lang="en-US" sz="1300" spc="-1" strike="noStrike">
              <a:solidFill>
                <a:srgbClr val="404040"/>
              </a:solidFill>
              <a:latin typeface="Franklin Gothic Book"/>
            </a:endParaRPr>
          </a:p>
          <a:p>
            <a:pPr lvl="3" marL="1242000" indent="-233640">
              <a:lnSpc>
                <a:spcPct val="100000"/>
              </a:lnSpc>
              <a:spcBef>
                <a:spcPts val="221"/>
              </a:spcBef>
              <a:spcAft>
                <a:spcPts val="601"/>
              </a:spcAft>
              <a:buClr>
                <a:srgbClr val="1cade4"/>
              </a:buClr>
              <a:buSzPct val="92000"/>
              <a:buFont typeface="Wingdings 2" charset="2"/>
              <a:buChar char=""/>
            </a:pPr>
            <a:r>
              <a:rPr b="0" lang="en-US" sz="1100" spc="-1" strike="noStrike">
                <a:solidFill>
                  <a:srgbClr val="404040"/>
                </a:solidFill>
                <a:latin typeface="Franklin Gothic Book"/>
              </a:rPr>
              <a:t>Fourth level</a:t>
            </a:r>
            <a:endParaRPr b="0" lang="en-US" sz="1100" spc="-1" strike="noStrike">
              <a:solidFill>
                <a:srgbClr val="404040"/>
              </a:solidFill>
              <a:latin typeface="Franklin Gothic Book"/>
            </a:endParaRPr>
          </a:p>
          <a:p>
            <a:pPr lvl="4" marL="1602000" indent="-233640">
              <a:lnSpc>
                <a:spcPct val="100000"/>
              </a:lnSpc>
              <a:spcBef>
                <a:spcPts val="221"/>
              </a:spcBef>
              <a:spcAft>
                <a:spcPts val="601"/>
              </a:spcAft>
              <a:buClr>
                <a:srgbClr val="1cade4"/>
              </a:buClr>
              <a:buSzPct val="92000"/>
              <a:buFont typeface="Wingdings 2" charset="2"/>
              <a:buChar char=""/>
            </a:pPr>
            <a:r>
              <a:rPr b="0" lang="en-US" sz="1100" spc="-1" strike="noStrike">
                <a:solidFill>
                  <a:srgbClr val="404040"/>
                </a:solidFill>
                <a:latin typeface="Franklin Gothic Book"/>
              </a:rPr>
              <a:t>Fifth level</a:t>
            </a:r>
            <a:endParaRPr b="0" lang="en-US" sz="1100" spc="-1" strike="noStrike">
              <a:solidFill>
                <a:srgbClr val="404040"/>
              </a:solidFill>
              <a:latin typeface="Franklin Gothic Book"/>
            </a:endParaRPr>
          </a:p>
        </p:txBody>
      </p:sp>
      <p:sp>
        <p:nvSpPr>
          <p:cNvPr id="50" name="PlaceHolder 6"/>
          <p:cNvSpPr>
            <a:spLocks noGrp="1"/>
          </p:cNvSpPr>
          <p:nvPr>
            <p:ph type="dt"/>
          </p:nvPr>
        </p:nvSpPr>
        <p:spPr>
          <a:xfrm>
            <a:off x="7606080" y="6423840"/>
            <a:ext cx="2844360" cy="364680"/>
          </a:xfrm>
          <a:prstGeom prst="rect">
            <a:avLst/>
          </a:prstGeom>
        </p:spPr>
        <p:txBody>
          <a:bodyPr anchor="ctr">
            <a:noAutofit/>
          </a:bodyPr>
          <a:p>
            <a:pPr algn="r">
              <a:lnSpc>
                <a:spcPct val="100000"/>
              </a:lnSpc>
            </a:pPr>
            <a:fld id="{FC9E54D1-A75F-413B-A54C-9106EE2803E5}" type="datetime1">
              <a:rPr b="0" lang="en-US" sz="900" spc="-1" strike="noStrike">
                <a:solidFill>
                  <a:srgbClr val="404040"/>
                </a:solidFill>
                <a:latin typeface="Franklin Gothic Book"/>
              </a:rPr>
              <a:t>08/10/2021</a:t>
            </a:fld>
            <a:endParaRPr b="0" lang="en-US" sz="900" spc="-1" strike="noStrike">
              <a:latin typeface="Times New Roman"/>
            </a:endParaRPr>
          </a:p>
        </p:txBody>
      </p:sp>
      <p:sp>
        <p:nvSpPr>
          <p:cNvPr id="51" name="PlaceHolder 7"/>
          <p:cNvSpPr>
            <a:spLocks noGrp="1"/>
          </p:cNvSpPr>
          <p:nvPr>
            <p:ph type="ftr"/>
          </p:nvPr>
        </p:nvSpPr>
        <p:spPr>
          <a:xfrm>
            <a:off x="581040" y="6423840"/>
            <a:ext cx="6916680" cy="364680"/>
          </a:xfrm>
          <a:prstGeom prst="rect">
            <a:avLst/>
          </a:prstGeom>
        </p:spPr>
        <p:txBody>
          <a:bodyPr anchor="ctr">
            <a:noAutofit/>
          </a:bodyPr>
          <a:p>
            <a:endParaRPr b="0" lang="en-US" sz="2400" spc="-1" strike="noStrike">
              <a:latin typeface="Times New Roman"/>
            </a:endParaRPr>
          </a:p>
        </p:txBody>
      </p:sp>
      <p:sp>
        <p:nvSpPr>
          <p:cNvPr id="52" name="PlaceHolder 8"/>
          <p:cNvSpPr>
            <a:spLocks noGrp="1"/>
          </p:cNvSpPr>
          <p:nvPr>
            <p:ph type="sldNum"/>
          </p:nvPr>
        </p:nvSpPr>
        <p:spPr>
          <a:xfrm>
            <a:off x="10558440" y="6423840"/>
            <a:ext cx="1052280" cy="364680"/>
          </a:xfrm>
          <a:prstGeom prst="rect">
            <a:avLst/>
          </a:prstGeom>
        </p:spPr>
        <p:txBody>
          <a:bodyPr anchor="ctr">
            <a:noAutofit/>
          </a:bodyPr>
          <a:p>
            <a:pPr algn="r">
              <a:lnSpc>
                <a:spcPct val="100000"/>
              </a:lnSpc>
            </a:pPr>
            <a:fld id="{BF2E1A37-38C4-4134-A8D5-3A5B5F7A12B2}" type="slidenum">
              <a:rPr b="0" lang="en-US" sz="900" spc="-1" strike="noStrike">
                <a:solidFill>
                  <a:srgbClr val="404040"/>
                </a:solidFill>
                <a:latin typeface="Franklin Gothic Book"/>
              </a:rPr>
              <a:t>&lt;number&gt;</a:t>
            </a:fld>
            <a:endParaRPr b="0" lang="en-U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 name="CustomShape 1"/>
          <p:cNvSpPr/>
          <p:nvPr/>
        </p:nvSpPr>
        <p:spPr>
          <a:xfrm>
            <a:off x="446400" y="457200"/>
            <a:ext cx="3702960" cy="94680"/>
          </a:xfrm>
          <a:prstGeom prst="rect">
            <a:avLst/>
          </a:prstGeom>
          <a:solidFill>
            <a:srgbClr val="465359"/>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90" name="CustomShape 2"/>
          <p:cNvSpPr/>
          <p:nvPr/>
        </p:nvSpPr>
        <p:spPr>
          <a:xfrm>
            <a:off x="8042040" y="453600"/>
            <a:ext cx="3702960" cy="98280"/>
          </a:xfrm>
          <a:prstGeom prst="rect">
            <a:avLst/>
          </a:prstGeom>
          <a:solidFill>
            <a:srgbClr val="969fa7"/>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91" name="CustomShape 3"/>
          <p:cNvSpPr/>
          <p:nvPr/>
        </p:nvSpPr>
        <p:spPr>
          <a:xfrm>
            <a:off x="4241880" y="457200"/>
            <a:ext cx="3702960" cy="91080"/>
          </a:xfrm>
          <a:prstGeom prst="rect">
            <a:avLst/>
          </a:prstGeom>
          <a:solidFill>
            <a:schemeClr val="accent1"/>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92" name="PlaceHolder 4"/>
          <p:cNvSpPr>
            <a:spLocks noGrp="1"/>
          </p:cNvSpPr>
          <p:nvPr>
            <p:ph type="dt"/>
          </p:nvPr>
        </p:nvSpPr>
        <p:spPr>
          <a:xfrm>
            <a:off x="7606080" y="6423840"/>
            <a:ext cx="2844360" cy="364680"/>
          </a:xfrm>
          <a:prstGeom prst="rect">
            <a:avLst/>
          </a:prstGeom>
        </p:spPr>
        <p:txBody>
          <a:bodyPr anchor="ctr">
            <a:noAutofit/>
          </a:bodyPr>
          <a:p>
            <a:pPr algn="r">
              <a:lnSpc>
                <a:spcPct val="100000"/>
              </a:lnSpc>
            </a:pPr>
            <a:fld id="{DEAB6363-2471-4D95-9D89-FC4ECBC00A51}" type="datetime1">
              <a:rPr b="0" lang="en-US" sz="900" spc="-1" strike="noStrike">
                <a:solidFill>
                  <a:srgbClr val="404040"/>
                </a:solidFill>
                <a:latin typeface="Franklin Gothic Book"/>
              </a:rPr>
              <a:t>08/10/2021</a:t>
            </a:fld>
            <a:endParaRPr b="0" lang="en-US" sz="900" spc="-1" strike="noStrike">
              <a:latin typeface="Times New Roman"/>
            </a:endParaRPr>
          </a:p>
        </p:txBody>
      </p:sp>
      <p:sp>
        <p:nvSpPr>
          <p:cNvPr id="93" name="PlaceHolder 5"/>
          <p:cNvSpPr>
            <a:spLocks noGrp="1"/>
          </p:cNvSpPr>
          <p:nvPr>
            <p:ph type="ftr"/>
          </p:nvPr>
        </p:nvSpPr>
        <p:spPr>
          <a:xfrm>
            <a:off x="581040" y="6423840"/>
            <a:ext cx="6916680" cy="364680"/>
          </a:xfrm>
          <a:prstGeom prst="rect">
            <a:avLst/>
          </a:prstGeom>
        </p:spPr>
        <p:txBody>
          <a:bodyPr anchor="ctr">
            <a:noAutofit/>
          </a:bodyPr>
          <a:p>
            <a:endParaRPr b="0" lang="en-US" sz="2400" spc="-1" strike="noStrike">
              <a:latin typeface="Times New Roman"/>
            </a:endParaRPr>
          </a:p>
        </p:txBody>
      </p:sp>
      <p:sp>
        <p:nvSpPr>
          <p:cNvPr id="94" name="PlaceHolder 6"/>
          <p:cNvSpPr>
            <a:spLocks noGrp="1"/>
          </p:cNvSpPr>
          <p:nvPr>
            <p:ph type="sldNum"/>
          </p:nvPr>
        </p:nvSpPr>
        <p:spPr>
          <a:xfrm>
            <a:off x="10558440" y="6423840"/>
            <a:ext cx="1052280" cy="364680"/>
          </a:xfrm>
          <a:prstGeom prst="rect">
            <a:avLst/>
          </a:prstGeom>
        </p:spPr>
        <p:txBody>
          <a:bodyPr anchor="ctr">
            <a:noAutofit/>
          </a:bodyPr>
          <a:p>
            <a:pPr algn="r">
              <a:lnSpc>
                <a:spcPct val="100000"/>
              </a:lnSpc>
            </a:pPr>
            <a:fld id="{70DE463F-25BD-437E-888F-500FCC45D4A5}" type="slidenum">
              <a:rPr b="0" lang="en-US" sz="900" spc="-1" strike="noStrike">
                <a:solidFill>
                  <a:srgbClr val="404040"/>
                </a:solidFill>
                <a:latin typeface="Franklin Gothic Book"/>
              </a:rPr>
              <a:t>&lt;number&gt;</a:t>
            </a:fld>
            <a:endParaRPr b="0" lang="en-US" sz="900" spc="-1" strike="noStrike">
              <a:latin typeface="Times New Roman"/>
            </a:endParaRPr>
          </a:p>
        </p:txBody>
      </p:sp>
      <p:sp>
        <p:nvSpPr>
          <p:cNvPr id="95" name="PlaceHolder 7"/>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Franklin Gothic Book"/>
              </a:rPr>
              <a:t>Click to edit the title text format</a:t>
            </a:r>
            <a:endParaRPr b="0" lang="en-US" sz="1800" spc="-1" strike="noStrike">
              <a:solidFill>
                <a:srgbClr val="000000"/>
              </a:solidFill>
              <a:latin typeface="Franklin Gothic Book"/>
            </a:endParaRPr>
          </a:p>
        </p:txBody>
      </p:sp>
      <p:sp>
        <p:nvSpPr>
          <p:cNvPr id="96"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700" spc="-1" strike="noStrike">
                <a:solidFill>
                  <a:srgbClr val="404040"/>
                </a:solidFill>
                <a:latin typeface="Franklin Gothic Book"/>
              </a:rPr>
              <a:t>Click to edit the outline text format</a:t>
            </a:r>
            <a:endParaRPr b="0" lang="en-US" sz="1700" spc="-1" strike="noStrike">
              <a:solidFill>
                <a:srgbClr val="404040"/>
              </a:solidFill>
              <a:latin typeface="Franklin Gothic Book"/>
            </a:endParaRPr>
          </a:p>
          <a:p>
            <a:pPr lvl="1" marL="864000" indent="-324000">
              <a:spcBef>
                <a:spcPts val="1134"/>
              </a:spcBef>
              <a:buClr>
                <a:srgbClr val="000000"/>
              </a:buClr>
              <a:buSzPct val="75000"/>
              <a:buFont typeface="Symbol" charset="2"/>
              <a:buChar char=""/>
            </a:pPr>
            <a:r>
              <a:rPr b="0" lang="en-US" sz="1300" spc="-1" strike="noStrike">
                <a:solidFill>
                  <a:srgbClr val="404040"/>
                </a:solidFill>
                <a:latin typeface="Franklin Gothic Book"/>
              </a:rPr>
              <a:t>Second Outline Level</a:t>
            </a:r>
            <a:endParaRPr b="0" lang="en-US" sz="1300" spc="-1" strike="noStrike">
              <a:solidFill>
                <a:srgbClr val="404040"/>
              </a:solidFill>
              <a:latin typeface="Franklin Gothic Book"/>
            </a:endParaRPr>
          </a:p>
          <a:p>
            <a:pPr lvl="2" marL="1296000" indent="-288000">
              <a:spcBef>
                <a:spcPts val="850"/>
              </a:spcBef>
              <a:buClr>
                <a:srgbClr val="000000"/>
              </a:buClr>
              <a:buSzPct val="45000"/>
              <a:buFont typeface="Wingdings" charset="2"/>
              <a:buChar char=""/>
            </a:pPr>
            <a:r>
              <a:rPr b="0" lang="en-US" sz="1100" spc="-1" strike="noStrike">
                <a:solidFill>
                  <a:srgbClr val="404040"/>
                </a:solidFill>
                <a:latin typeface="Franklin Gothic Book"/>
              </a:rPr>
              <a:t>Third Outline Level</a:t>
            </a:r>
            <a:endParaRPr b="0" lang="en-US" sz="1100" spc="-1" strike="noStrike">
              <a:solidFill>
                <a:srgbClr val="404040"/>
              </a:solidFill>
              <a:latin typeface="Franklin Gothic Book"/>
            </a:endParaRPr>
          </a:p>
          <a:p>
            <a:pPr lvl="3" marL="1728000" indent="-216000">
              <a:spcBef>
                <a:spcPts val="567"/>
              </a:spcBef>
              <a:buClr>
                <a:srgbClr val="000000"/>
              </a:buClr>
              <a:buSzPct val="75000"/>
              <a:buFont typeface="Symbol" charset="2"/>
              <a:buChar char=""/>
            </a:pPr>
            <a:r>
              <a:rPr b="0" lang="en-US" sz="1100" spc="-1" strike="noStrike">
                <a:solidFill>
                  <a:srgbClr val="404040"/>
                </a:solidFill>
                <a:latin typeface="Franklin Gothic Book"/>
              </a:rPr>
              <a:t>Fourth Outline Level</a:t>
            </a:r>
            <a:endParaRPr b="0" lang="en-US" sz="1100" spc="-1" strike="noStrike">
              <a:solidFill>
                <a:srgbClr val="404040"/>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Fifth Outline Level</a:t>
            </a:r>
            <a:endParaRPr b="0" lang="en-US" sz="2000" spc="-1" strike="noStrike">
              <a:solidFill>
                <a:srgbClr val="404040"/>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Sixth Outline Level</a:t>
            </a:r>
            <a:endParaRPr b="0" lang="en-US" sz="2000" spc="-1" strike="noStrike">
              <a:solidFill>
                <a:srgbClr val="404040"/>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Seventh Outline Level</a:t>
            </a:r>
            <a:endParaRPr b="0" lang="en-US" sz="2000" spc="-1" strike="noStrike">
              <a:solidFill>
                <a:srgbClr val="40404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CustomShape 1"/>
          <p:cNvSpPr/>
          <p:nvPr/>
        </p:nvSpPr>
        <p:spPr>
          <a:xfrm>
            <a:off x="446400" y="457200"/>
            <a:ext cx="3702960" cy="94680"/>
          </a:xfrm>
          <a:prstGeom prst="rect">
            <a:avLst/>
          </a:prstGeom>
          <a:solidFill>
            <a:srgbClr val="465359"/>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34" name="CustomShape 2"/>
          <p:cNvSpPr/>
          <p:nvPr/>
        </p:nvSpPr>
        <p:spPr>
          <a:xfrm>
            <a:off x="8042040" y="453600"/>
            <a:ext cx="3702960" cy="98280"/>
          </a:xfrm>
          <a:prstGeom prst="rect">
            <a:avLst/>
          </a:prstGeom>
          <a:solidFill>
            <a:srgbClr val="969fa7"/>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35" name="CustomShape 3"/>
          <p:cNvSpPr/>
          <p:nvPr/>
        </p:nvSpPr>
        <p:spPr>
          <a:xfrm>
            <a:off x="4241880" y="457200"/>
            <a:ext cx="3702960" cy="91080"/>
          </a:xfrm>
          <a:prstGeom prst="rect">
            <a:avLst/>
          </a:prstGeom>
          <a:solidFill>
            <a:schemeClr val="accent1"/>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36" name="PlaceHolder 4"/>
          <p:cNvSpPr>
            <a:spLocks noGrp="1"/>
          </p:cNvSpPr>
          <p:nvPr>
            <p:ph type="title"/>
          </p:nvPr>
        </p:nvSpPr>
        <p:spPr>
          <a:xfrm>
            <a:off x="581040" y="702000"/>
            <a:ext cx="11029320" cy="1188360"/>
          </a:xfrm>
          <a:prstGeom prst="rect">
            <a:avLst/>
          </a:prstGeom>
        </p:spPr>
        <p:txBody>
          <a:bodyPr anchor="b">
            <a:noAutofit/>
          </a:bodyPr>
          <a:p>
            <a:pPr>
              <a:lnSpc>
                <a:spcPct val="100000"/>
              </a:lnSpc>
            </a:pPr>
            <a:r>
              <a:rPr b="0" lang="en-US" sz="2800" spc="-1" strike="noStrike" cap="all">
                <a:solidFill>
                  <a:srgbClr val="404040"/>
                </a:solidFill>
                <a:latin typeface="Franklin Gothic Demi"/>
              </a:rPr>
              <a:t>Click to edit Master title style</a:t>
            </a:r>
            <a:endParaRPr b="0" lang="en-US" sz="2800" spc="-1" strike="noStrike">
              <a:solidFill>
                <a:srgbClr val="000000"/>
              </a:solidFill>
              <a:latin typeface="Franklin Gothic Book"/>
            </a:endParaRPr>
          </a:p>
        </p:txBody>
      </p:sp>
      <p:sp>
        <p:nvSpPr>
          <p:cNvPr id="137" name="PlaceHolder 5"/>
          <p:cNvSpPr>
            <a:spLocks noGrp="1"/>
          </p:cNvSpPr>
          <p:nvPr>
            <p:ph type="body"/>
          </p:nvPr>
        </p:nvSpPr>
        <p:spPr>
          <a:xfrm>
            <a:off x="581040" y="2340720"/>
            <a:ext cx="11029320" cy="3634200"/>
          </a:xfrm>
          <a:prstGeom prst="rect">
            <a:avLst/>
          </a:prstGeom>
        </p:spPr>
        <p:txBody>
          <a:bodyPr anchor="ctr">
            <a:noAutofit/>
          </a:bodyPr>
          <a:p>
            <a:pPr marL="306000" indent="-305640">
              <a:lnSpc>
                <a:spcPct val="110000"/>
              </a:lnSpc>
              <a:spcBef>
                <a:spcPts val="340"/>
              </a:spcBef>
              <a:spcAft>
                <a:spcPts val="601"/>
              </a:spcAft>
              <a:buClr>
                <a:srgbClr val="1cade4"/>
              </a:buClr>
              <a:buSzPct val="92000"/>
              <a:buFont typeface="Wingdings 2" charset="2"/>
              <a:buChar char=""/>
            </a:pPr>
            <a:r>
              <a:rPr b="0" lang="en-US" sz="1700" spc="-1" strike="noStrike">
                <a:solidFill>
                  <a:srgbClr val="404040"/>
                </a:solidFill>
                <a:latin typeface="Franklin Gothic Book"/>
              </a:rPr>
              <a:t>Click to edit Master text styles</a:t>
            </a:r>
            <a:endParaRPr b="0" lang="en-US" sz="1700" spc="-1" strike="noStrike">
              <a:solidFill>
                <a:srgbClr val="404040"/>
              </a:solidFill>
              <a:latin typeface="Franklin Gothic Book"/>
            </a:endParaRPr>
          </a:p>
          <a:p>
            <a:pPr lvl="1" marL="630000" indent="-305640">
              <a:lnSpc>
                <a:spcPct val="100000"/>
              </a:lnSpc>
              <a:spcBef>
                <a:spcPts val="281"/>
              </a:spcBef>
              <a:spcAft>
                <a:spcPts val="601"/>
              </a:spcAft>
              <a:buClr>
                <a:srgbClr val="1cade4"/>
              </a:buClr>
              <a:buSzPct val="92000"/>
              <a:buFont typeface="Wingdings 2" charset="2"/>
              <a:buChar char=""/>
            </a:pPr>
            <a:r>
              <a:rPr b="0" lang="en-US" sz="1400" spc="-1" strike="noStrike">
                <a:solidFill>
                  <a:srgbClr val="404040"/>
                </a:solidFill>
                <a:latin typeface="Franklin Gothic Book"/>
              </a:rPr>
              <a:t>Second level</a:t>
            </a:r>
            <a:endParaRPr b="0" lang="en-US" sz="1400" spc="-1" strike="noStrike">
              <a:solidFill>
                <a:srgbClr val="404040"/>
              </a:solidFill>
              <a:latin typeface="Franklin Gothic Book"/>
            </a:endParaRPr>
          </a:p>
          <a:p>
            <a:pPr lvl="2" marL="900000" indent="-269640">
              <a:lnSpc>
                <a:spcPct val="100000"/>
              </a:lnSpc>
              <a:spcBef>
                <a:spcPts val="261"/>
              </a:spcBef>
              <a:spcAft>
                <a:spcPts val="601"/>
              </a:spcAft>
              <a:buClr>
                <a:srgbClr val="1cade4"/>
              </a:buClr>
              <a:buSzPct val="92000"/>
              <a:buFont typeface="Wingdings 2" charset="2"/>
              <a:buChar char=""/>
            </a:pPr>
            <a:r>
              <a:rPr b="0" lang="en-US" sz="1300" spc="-1" strike="noStrike">
                <a:solidFill>
                  <a:srgbClr val="404040"/>
                </a:solidFill>
                <a:latin typeface="Franklin Gothic Book"/>
              </a:rPr>
              <a:t>Third level</a:t>
            </a:r>
            <a:endParaRPr b="0" lang="en-US" sz="1300" spc="-1" strike="noStrike">
              <a:solidFill>
                <a:srgbClr val="404040"/>
              </a:solidFill>
              <a:latin typeface="Franklin Gothic Book"/>
            </a:endParaRPr>
          </a:p>
          <a:p>
            <a:pPr lvl="3" marL="1242000" indent="-233640">
              <a:lnSpc>
                <a:spcPct val="100000"/>
              </a:lnSpc>
              <a:spcBef>
                <a:spcPts val="221"/>
              </a:spcBef>
              <a:spcAft>
                <a:spcPts val="601"/>
              </a:spcAft>
              <a:buClr>
                <a:srgbClr val="1cade4"/>
              </a:buClr>
              <a:buSzPct val="92000"/>
              <a:buFont typeface="Wingdings 2" charset="2"/>
              <a:buChar char=""/>
            </a:pPr>
            <a:r>
              <a:rPr b="0" lang="en-US" sz="1100" spc="-1" strike="noStrike">
                <a:solidFill>
                  <a:srgbClr val="404040"/>
                </a:solidFill>
                <a:latin typeface="Franklin Gothic Book"/>
              </a:rPr>
              <a:t>Fourth level</a:t>
            </a:r>
            <a:endParaRPr b="0" lang="en-US" sz="1100" spc="-1" strike="noStrike">
              <a:solidFill>
                <a:srgbClr val="404040"/>
              </a:solidFill>
              <a:latin typeface="Franklin Gothic Book"/>
            </a:endParaRPr>
          </a:p>
          <a:p>
            <a:pPr lvl="4" marL="1602000" indent="-233640">
              <a:lnSpc>
                <a:spcPct val="100000"/>
              </a:lnSpc>
              <a:spcBef>
                <a:spcPts val="221"/>
              </a:spcBef>
              <a:spcAft>
                <a:spcPts val="601"/>
              </a:spcAft>
              <a:buClr>
                <a:srgbClr val="1cade4"/>
              </a:buClr>
              <a:buSzPct val="92000"/>
              <a:buFont typeface="Wingdings 2" charset="2"/>
              <a:buChar char=""/>
            </a:pPr>
            <a:r>
              <a:rPr b="0" lang="en-US" sz="1100" spc="-1" strike="noStrike">
                <a:solidFill>
                  <a:srgbClr val="404040"/>
                </a:solidFill>
                <a:latin typeface="Franklin Gothic Book"/>
              </a:rPr>
              <a:t>Fifth level</a:t>
            </a:r>
            <a:endParaRPr b="0" lang="en-US" sz="1100" spc="-1" strike="noStrike">
              <a:solidFill>
                <a:srgbClr val="404040"/>
              </a:solidFill>
              <a:latin typeface="Franklin Gothic Book"/>
            </a:endParaRPr>
          </a:p>
        </p:txBody>
      </p:sp>
      <p:sp>
        <p:nvSpPr>
          <p:cNvPr id="138" name="PlaceHolder 6"/>
          <p:cNvSpPr>
            <a:spLocks noGrp="1"/>
          </p:cNvSpPr>
          <p:nvPr>
            <p:ph type="dt"/>
          </p:nvPr>
        </p:nvSpPr>
        <p:spPr>
          <a:xfrm>
            <a:off x="7606080" y="6423840"/>
            <a:ext cx="2844360" cy="364680"/>
          </a:xfrm>
          <a:prstGeom prst="rect">
            <a:avLst/>
          </a:prstGeom>
        </p:spPr>
        <p:txBody>
          <a:bodyPr anchor="ctr">
            <a:noAutofit/>
          </a:bodyPr>
          <a:p>
            <a:pPr algn="r">
              <a:lnSpc>
                <a:spcPct val="100000"/>
              </a:lnSpc>
            </a:pPr>
            <a:fld id="{4B8256C3-AB90-4412-8BDB-6EECF132827B}" type="datetime1">
              <a:rPr b="0" lang="en-US" sz="900" spc="-1" strike="noStrike">
                <a:solidFill>
                  <a:srgbClr val="404040"/>
                </a:solidFill>
                <a:latin typeface="Franklin Gothic Book"/>
              </a:rPr>
              <a:t>08/10/2021</a:t>
            </a:fld>
            <a:endParaRPr b="0" lang="en-US" sz="900" spc="-1" strike="noStrike">
              <a:latin typeface="Times New Roman"/>
            </a:endParaRPr>
          </a:p>
        </p:txBody>
      </p:sp>
      <p:sp>
        <p:nvSpPr>
          <p:cNvPr id="139" name="PlaceHolder 7"/>
          <p:cNvSpPr>
            <a:spLocks noGrp="1"/>
          </p:cNvSpPr>
          <p:nvPr>
            <p:ph type="ftr"/>
          </p:nvPr>
        </p:nvSpPr>
        <p:spPr>
          <a:xfrm>
            <a:off x="581040" y="6423840"/>
            <a:ext cx="6916680" cy="364680"/>
          </a:xfrm>
          <a:prstGeom prst="rect">
            <a:avLst/>
          </a:prstGeom>
        </p:spPr>
        <p:txBody>
          <a:bodyPr anchor="ctr">
            <a:noAutofit/>
          </a:bodyPr>
          <a:p>
            <a:endParaRPr b="0" lang="en-US" sz="2400" spc="-1" strike="noStrike">
              <a:latin typeface="Times New Roman"/>
            </a:endParaRPr>
          </a:p>
        </p:txBody>
      </p:sp>
      <p:sp>
        <p:nvSpPr>
          <p:cNvPr id="140" name="PlaceHolder 8"/>
          <p:cNvSpPr>
            <a:spLocks noGrp="1"/>
          </p:cNvSpPr>
          <p:nvPr>
            <p:ph type="sldNum"/>
          </p:nvPr>
        </p:nvSpPr>
        <p:spPr>
          <a:xfrm>
            <a:off x="10558440" y="6423840"/>
            <a:ext cx="1052280" cy="364680"/>
          </a:xfrm>
          <a:prstGeom prst="rect">
            <a:avLst/>
          </a:prstGeom>
        </p:spPr>
        <p:txBody>
          <a:bodyPr anchor="ctr">
            <a:noAutofit/>
          </a:bodyPr>
          <a:p>
            <a:pPr algn="r">
              <a:lnSpc>
                <a:spcPct val="100000"/>
              </a:lnSpc>
            </a:pPr>
            <a:fld id="{97AFB079-7D44-4130-9E87-0B523DD7DA15}" type="slidenum">
              <a:rPr b="0" lang="en-US" sz="900" spc="-1" strike="noStrike">
                <a:solidFill>
                  <a:srgbClr val="404040"/>
                </a:solidFill>
                <a:latin typeface="Franklin Gothic Book"/>
              </a:rPr>
              <a:t>&lt;number&gt;</a:t>
            </a:fld>
            <a:endParaRPr b="0" lang="en-U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gif"/><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118.jpe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119.jpe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120.jpeg"/><Relationship Id="rId2"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122.jpe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123.jpeg"/><Relationship Id="rId2"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125.jpeg"/><Relationship Id="rId2"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126.jpeg"/><Relationship Id="rId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image" Target="../media/image127.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128.jpe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image" Target="../media/image130.jpeg"/><Relationship Id="rId2"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image" Target="../media/image131.jpe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image" Target="../media/image132.jpeg"/><Relationship Id="rId2"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133.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slideLayout" Target="../slideLayouts/slideLayout25.xml"/>
</Relationships>
</file>

<file path=ppt/slides/_rels/slide120.xml.rels><?xml version="1.0" encoding="UTF-8"?>
<Relationships xmlns="http://schemas.openxmlformats.org/package/2006/relationships"><Relationship Id="rId1" Type="http://schemas.openxmlformats.org/officeDocument/2006/relationships/image" Target="../media/image134.jpeg"/><Relationship Id="rId2"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135.jpeg"/><Relationship Id="rId2"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136.jpeg"/><Relationship Id="rId2"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image" Target="../media/image137.jpeg"/><Relationship Id="rId2"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image" Target="../media/image138.jpeg"/><Relationship Id="rId2"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image" Target="../media/image139.jpeg"/><Relationship Id="rId2"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140.jpeg"/><Relationship Id="rId2"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image" Target="../media/image142.jpeg"/><Relationship Id="rId2"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slideLayout" Target="../slideLayouts/slideLayout25.xml"/>
</Relationships>
</file>

<file path=ppt/slides/_rels/slide130.xml.rels><?xml version="1.0" encoding="UTF-8"?>
<Relationships xmlns="http://schemas.openxmlformats.org/package/2006/relationships"><Relationship Id="rId1" Type="http://schemas.openxmlformats.org/officeDocument/2006/relationships/image" Target="../media/image143.jpeg"/><Relationship Id="rId2"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144.jpeg"/><Relationship Id="rId2"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image" Target="../media/image145.jpeg"/><Relationship Id="rId2"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image" Target="../media/image146.jpeg"/><Relationship Id="rId2"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image" Target="../media/image147.jpeg"/><Relationship Id="rId2"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image" Target="../media/image148.jpeg"/><Relationship Id="rId2"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image" Target="../media/image150.jpeg"/><Relationship Id="rId2"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image" Target="../media/image152.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140.xml.rels><?xml version="1.0" encoding="UTF-8"?>
<Relationships xmlns="http://schemas.openxmlformats.org/package/2006/relationships"><Relationship Id="rId1" Type="http://schemas.openxmlformats.org/officeDocument/2006/relationships/image" Target="../media/image153.jpeg"/><Relationship Id="rId2"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image" Target="../media/image154.jpeg"/><Relationship Id="rId2"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image" Target="../media/image155.gif"/><Relationship Id="rId2"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image" Target="../media/image156.jpeg"/><Relationship Id="rId2"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150.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image" Target="../media/image164.jpeg"/><Relationship Id="rId2" Type="http://schemas.openxmlformats.org/officeDocument/2006/relationships/slideLayout" Target="../slideLayouts/slideLayout13.xml"/>
</Relationships>
</file>

<file path=ppt/slides/_rels/slide153.xml.rels><?xml version="1.0" encoding="UTF-8"?>
<Relationships xmlns="http://schemas.openxmlformats.org/package/2006/relationships"><Relationship Id="rId1" Type="http://schemas.openxmlformats.org/officeDocument/2006/relationships/image" Target="../media/image165.jpeg"/><Relationship Id="rId2"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image" Target="../media/image166.jpeg"/><Relationship Id="rId2"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image" Target="../media/image167.jpeg"/><Relationship Id="rId2"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image" Target="../media/image168.jpeg"/><Relationship Id="rId2"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image" Target="../media/image169.jpeg"/><Relationship Id="rId2"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image" Target="../media/image170.jpe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160.xml.rels><?xml version="1.0" encoding="UTF-8"?>
<Relationships xmlns="http://schemas.openxmlformats.org/package/2006/relationships"><Relationship Id="rId1" Type="http://schemas.openxmlformats.org/officeDocument/2006/relationships/image" Target="../media/image171.jpeg"/><Relationship Id="rId2"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image" Target="../media/image172.jpeg"/><Relationship Id="rId2"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image" Target="../media/image173.jpeg"/><Relationship Id="rId2"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13.xml"/>
</Relationships>
</file>

<file path=ppt/slides/_rels/slide169.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
</Relationships>
</file>

<file path=ppt/slides/_rels/slide170.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2.xml.rels><?xml version="1.0" encoding="UTF-8"?>
<Relationships xmlns="http://schemas.openxmlformats.org/package/2006/relationships"><Relationship Id="rId1" Type="http://schemas.openxmlformats.org/officeDocument/2006/relationships/image" Target="../media/image182.jpe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gif"/><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hyperlink" Target="https://linuxcontainers.org/lxc/introduction/" TargetMode="External"/><Relationship Id="rId3" Type="http://schemas.openxmlformats.org/officeDocument/2006/relationships/image" Target="../media/image57.jpeg"/><Relationship Id="rId4"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hyperlink" Target="https://www.youtube.com/watch?v=CWmkSj_B-wo" TargetMode="External"/><Relationship Id="rId2" Type="http://schemas.openxmlformats.org/officeDocument/2006/relationships/hyperlink" Target="https://www.upguard.com/blog/docker-vs-lxc"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jpe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gif"/><Relationship Id="rId3" Type="http://schemas.openxmlformats.org/officeDocument/2006/relationships/image" Target="../media/image67.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image" Target="../media/image82.jpeg"/><Relationship Id="rId3"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image" Target="../media/image87.jpe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88.jpe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image" Target="../media/image90.jpeg"/><Relationship Id="rId3"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91.jpe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92.jpe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93.jpe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94.jpe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97.jpeg"/><Relationship Id="rId2"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98.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99.jpe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100.jpeg"/><Relationship Id="rId2"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102.jpeg"/><Relationship Id="rId2"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103.jpeg"/><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104.jpe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105.jpe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106.jpe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107.jpeg"/><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109.jpeg"/><Relationship Id="rId2"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110.jpeg"/><Relationship Id="rId2"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113.jpe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114.jpe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115.jpe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117.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8" name="TextShape 2"/>
          <p:cNvSpPr txBox="1"/>
          <p:nvPr/>
        </p:nvSpPr>
        <p:spPr>
          <a:xfrm>
            <a:off x="446400" y="917280"/>
            <a:ext cx="6497280" cy="1475280"/>
          </a:xfrm>
          <a:prstGeom prst="rect">
            <a:avLst/>
          </a:prstGeom>
          <a:noFill/>
          <a:ln>
            <a:noFill/>
          </a:ln>
        </p:spPr>
        <p:txBody>
          <a:bodyPr anchor="b">
            <a:noAutofit/>
          </a:bodyPr>
          <a:p>
            <a:pPr>
              <a:lnSpc>
                <a:spcPct val="100000"/>
              </a:lnSpc>
            </a:pPr>
            <a:r>
              <a:rPr b="0" lang="en-US" sz="4800" spc="-1" strike="noStrike" cap="all">
                <a:solidFill>
                  <a:srgbClr val="404040"/>
                </a:solidFill>
                <a:latin typeface="Franklin Gothic Demi"/>
              </a:rPr>
              <a:t>Introduction to docker</a:t>
            </a:r>
            <a:endParaRPr b="0" lang="en-US" sz="4800" spc="-1" strike="noStrike">
              <a:solidFill>
                <a:srgbClr val="000000"/>
              </a:solidFill>
              <a:latin typeface="Franklin Gothic Book"/>
            </a:endParaRPr>
          </a:p>
        </p:txBody>
      </p:sp>
      <p:sp>
        <p:nvSpPr>
          <p:cNvPr id="179" name="CustomShape 3"/>
          <p:cNvSpPr/>
          <p:nvPr/>
        </p:nvSpPr>
        <p:spPr>
          <a:xfrm>
            <a:off x="446400" y="457200"/>
            <a:ext cx="3702960" cy="94680"/>
          </a:xfrm>
          <a:prstGeom prst="rect">
            <a:avLst/>
          </a:prstGeom>
          <a:solidFill>
            <a:srgbClr val="465359"/>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80" name="CustomShape 4"/>
          <p:cNvSpPr/>
          <p:nvPr/>
        </p:nvSpPr>
        <p:spPr>
          <a:xfrm>
            <a:off x="4241880" y="457200"/>
            <a:ext cx="3702960" cy="91080"/>
          </a:xfrm>
          <a:prstGeom prst="rect">
            <a:avLst/>
          </a:prstGeom>
          <a:solidFill>
            <a:schemeClr val="accent1"/>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81" name="CustomShape 5"/>
          <p:cNvSpPr/>
          <p:nvPr/>
        </p:nvSpPr>
        <p:spPr>
          <a:xfrm>
            <a:off x="8042040" y="453600"/>
            <a:ext cx="3702960" cy="98280"/>
          </a:xfrm>
          <a:prstGeom prst="rect">
            <a:avLst/>
          </a:prstGeom>
          <a:solidFill>
            <a:srgbClr val="969fa7"/>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182" name="Picture 5" descr="abstract image"/>
          <p:cNvPicPr/>
          <p:nvPr/>
        </p:nvPicPr>
        <p:blipFill>
          <a:blip r:embed="rId1"/>
          <a:stretch/>
        </p:blipFill>
        <p:spPr>
          <a:xfrm>
            <a:off x="448560" y="2758320"/>
            <a:ext cx="11260440" cy="3633840"/>
          </a:xfrm>
          <a:prstGeom prst="rect">
            <a:avLst/>
          </a:prstGeom>
          <a:ln>
            <a:noFill/>
          </a:ln>
        </p:spPr>
      </p:pic>
      <p:pic>
        <p:nvPicPr>
          <p:cNvPr id="183" name="Picture 9" descr=""/>
          <p:cNvPicPr/>
          <p:nvPr/>
        </p:nvPicPr>
        <p:blipFill>
          <a:blip r:embed="rId2"/>
          <a:stretch/>
        </p:blipFill>
        <p:spPr>
          <a:xfrm>
            <a:off x="8956440" y="577080"/>
            <a:ext cx="2705040" cy="207252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Picture 4"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9"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0" name="Picture 2" descr=""/>
          <p:cNvPicPr/>
          <p:nvPr/>
        </p:nvPicPr>
        <p:blipFill>
          <a:blip r:embed="rId1"/>
          <a:stretch/>
        </p:blipFill>
        <p:spPr>
          <a:xfrm>
            <a:off x="662040" y="1967040"/>
            <a:ext cx="10867680" cy="292392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1"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2" name="Picture 2" descr=""/>
          <p:cNvPicPr/>
          <p:nvPr/>
        </p:nvPicPr>
        <p:blipFill>
          <a:blip r:embed="rId1"/>
          <a:stretch/>
        </p:blipFill>
        <p:spPr>
          <a:xfrm>
            <a:off x="0" y="0"/>
            <a:ext cx="12191760" cy="6857640"/>
          </a:xfrm>
          <a:prstGeom prst="rect">
            <a:avLst/>
          </a:prstGeom>
          <a:ln>
            <a:noFill/>
          </a:ln>
        </p:spPr>
      </p:pic>
      <p:sp>
        <p:nvSpPr>
          <p:cNvPr id="363" name="CustomShape 1"/>
          <p:cNvSpPr/>
          <p:nvPr/>
        </p:nvSpPr>
        <p:spPr>
          <a:xfrm>
            <a:off x="6095880" y="5315040"/>
            <a:ext cx="6095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Franklin Gothic Book"/>
              </a:rPr>
              <a:t>Creating containers from already existing volumes.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4"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Picture 2" descr=""/>
          <p:cNvPicPr/>
          <p:nvPr/>
        </p:nvPicPr>
        <p:blipFill>
          <a:blip r:embed="rId1"/>
          <a:stretch/>
        </p:blipFill>
        <p:spPr>
          <a:xfrm>
            <a:off x="0" y="0"/>
            <a:ext cx="12191760" cy="6857640"/>
          </a:xfrm>
          <a:prstGeom prst="rect">
            <a:avLst/>
          </a:prstGeom>
          <a:ln>
            <a:noFill/>
          </a:ln>
        </p:spPr>
      </p:pic>
      <p:sp>
        <p:nvSpPr>
          <p:cNvPr id="366" name="CustomShape 1"/>
          <p:cNvSpPr/>
          <p:nvPr/>
        </p:nvSpPr>
        <p:spPr>
          <a:xfrm>
            <a:off x="5340600" y="5315040"/>
            <a:ext cx="60825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Franklin Gothic Book"/>
              </a:rPr>
              <a:t>Removing all the useless volumes that are not associated with any container (prune).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7" name="Picture 2" descr=""/>
          <p:cNvPicPr/>
          <p:nvPr/>
        </p:nvPicPr>
        <p:blipFill>
          <a:blip r:embed="rId1"/>
          <a:stretch/>
        </p:blipFill>
        <p:spPr>
          <a:xfrm>
            <a:off x="0" y="0"/>
            <a:ext cx="12191760" cy="6857640"/>
          </a:xfrm>
          <a:prstGeom prst="rect">
            <a:avLst/>
          </a:prstGeom>
          <a:ln>
            <a:noFill/>
          </a:ln>
        </p:spPr>
      </p:pic>
      <p:sp>
        <p:nvSpPr>
          <p:cNvPr id="368" name="CustomShape 1"/>
          <p:cNvSpPr/>
          <p:nvPr/>
        </p:nvSpPr>
        <p:spPr>
          <a:xfrm>
            <a:off x="7063560" y="4731840"/>
            <a:ext cx="33523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Franklin Gothic Book"/>
              </a:rPr>
              <a:t>file/folder volume mapping.</a:t>
            </a:r>
            <a:endParaRPr b="0" lang="en-US" sz="1800" spc="-1" strike="noStrike">
              <a:latin typeface="Arial"/>
            </a:endParaRPr>
          </a:p>
        </p:txBody>
      </p:sp>
      <p:sp>
        <p:nvSpPr>
          <p:cNvPr id="369" name="CustomShape 2"/>
          <p:cNvSpPr/>
          <p:nvPr/>
        </p:nvSpPr>
        <p:spPr>
          <a:xfrm flipH="1" flipV="1">
            <a:off x="5737680" y="1378080"/>
            <a:ext cx="1218960" cy="353808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0"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Picture 2" descr=""/>
          <p:cNvPicPr/>
          <p:nvPr/>
        </p:nvPicPr>
        <p:blipFill>
          <a:blip r:embed="rId1"/>
          <a:stretch/>
        </p:blipFill>
        <p:spPr>
          <a:xfrm>
            <a:off x="0" y="4680"/>
            <a:ext cx="12191760" cy="684828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2" name="Picture 2" descr=""/>
          <p:cNvPicPr/>
          <p:nvPr/>
        </p:nvPicPr>
        <p:blipFill>
          <a:blip r:embed="rId1"/>
          <a:stretch/>
        </p:blipFill>
        <p:spPr>
          <a:xfrm>
            <a:off x="0" y="0"/>
            <a:ext cx="12191760" cy="6857640"/>
          </a:xfrm>
          <a:prstGeom prst="rect">
            <a:avLst/>
          </a:prstGeom>
          <a:ln>
            <a:noFill/>
          </a:ln>
        </p:spPr>
      </p:pic>
      <p:sp>
        <p:nvSpPr>
          <p:cNvPr id="373" name="CustomShape 1"/>
          <p:cNvSpPr/>
          <p:nvPr/>
        </p:nvSpPr>
        <p:spPr>
          <a:xfrm flipH="1" flipV="1">
            <a:off x="847800" y="1868400"/>
            <a:ext cx="5631840" cy="223920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374" name="CustomShape 2"/>
          <p:cNvSpPr/>
          <p:nvPr/>
        </p:nvSpPr>
        <p:spPr>
          <a:xfrm>
            <a:off x="6480360" y="4268160"/>
            <a:ext cx="418068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Franklin Gothic Book"/>
              </a:rPr>
              <a:t>All the changes are reflected inside container immediately.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Picture 4"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5"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2922120" y="2844360"/>
            <a:ext cx="6347520" cy="1156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7000" spc="-1" strike="noStrike">
                <a:solidFill>
                  <a:srgbClr val="000000"/>
                </a:solidFill>
                <a:latin typeface="Times New Roman"/>
              </a:rPr>
              <a:t>DOCKERFILE</a:t>
            </a:r>
            <a:endParaRPr b="0" lang="en-US" sz="7000" spc="-1" strike="noStrike">
              <a:latin typeface="Arial"/>
            </a:endParaRPr>
          </a:p>
        </p:txBody>
      </p:sp>
      <p:pic>
        <p:nvPicPr>
          <p:cNvPr id="377" name="Graphic 3" descr=""/>
          <p:cNvPicPr/>
          <p:nvPr/>
        </p:nvPicPr>
        <p:blipFill>
          <a:blip r:embed="rId1"/>
          <a:stretch/>
        </p:blipFill>
        <p:spPr>
          <a:xfrm>
            <a:off x="10368000" y="5459760"/>
            <a:ext cx="1293840" cy="108684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8" name="Picture 2" descr=""/>
          <p:cNvPicPr/>
          <p:nvPr/>
        </p:nvPicPr>
        <p:blipFill>
          <a:blip r:embed="rId1"/>
          <a:stretch/>
        </p:blipFill>
        <p:spPr>
          <a:xfrm>
            <a:off x="466920" y="0"/>
            <a:ext cx="11257560" cy="685764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9" name="Picture 2" descr=""/>
          <p:cNvPicPr/>
          <p:nvPr/>
        </p:nvPicPr>
        <p:blipFill>
          <a:blip r:embed="rId1"/>
          <a:stretch/>
        </p:blipFill>
        <p:spPr>
          <a:xfrm>
            <a:off x="2066760" y="590400"/>
            <a:ext cx="8057880" cy="567648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Picture 2" descr=""/>
          <p:cNvPicPr/>
          <p:nvPr/>
        </p:nvPicPr>
        <p:blipFill>
          <a:blip r:embed="rId1"/>
          <a:stretch/>
        </p:blipFill>
        <p:spPr>
          <a:xfrm>
            <a:off x="0" y="57240"/>
            <a:ext cx="12191760" cy="674352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715680" y="1073520"/>
            <a:ext cx="6904080" cy="310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Franklin Gothic Book"/>
              </a:rPr>
              <a:t>Shell form&lt;instruction&gt; &lt;command&gt;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Franklin Gothic Book"/>
              </a:rPr>
              <a:t>Examples,</a:t>
            </a:r>
            <a:endParaRPr b="0" lang="en-US" sz="1800" spc="-1" strike="noStrike">
              <a:latin typeface="Arial"/>
            </a:endParaRPr>
          </a:p>
          <a:p>
            <a:pPr>
              <a:lnSpc>
                <a:spcPct val="100000"/>
              </a:lnSpc>
            </a:pPr>
            <a:r>
              <a:rPr b="0" lang="en-US" sz="1800" spc="-1" strike="noStrike">
                <a:solidFill>
                  <a:srgbClr val="000000"/>
                </a:solidFill>
                <a:latin typeface="Franklin Gothic Book"/>
              </a:rPr>
              <a:t>RUN apt-get install python3</a:t>
            </a:r>
            <a:endParaRPr b="0" lang="en-US" sz="1800" spc="-1" strike="noStrike">
              <a:latin typeface="Arial"/>
            </a:endParaRPr>
          </a:p>
          <a:p>
            <a:pPr>
              <a:lnSpc>
                <a:spcPct val="100000"/>
              </a:lnSpc>
            </a:pPr>
            <a:r>
              <a:rPr b="0" lang="en-US" sz="1800" spc="-1" strike="noStrike">
                <a:solidFill>
                  <a:srgbClr val="000000"/>
                </a:solidFill>
                <a:latin typeface="Franklin Gothic Book"/>
              </a:rPr>
              <a:t>CMD echo "Hello world“</a:t>
            </a:r>
            <a:endParaRPr b="0" lang="en-US" sz="1800" spc="-1" strike="noStrike">
              <a:latin typeface="Arial"/>
            </a:endParaRPr>
          </a:p>
          <a:p>
            <a:pPr>
              <a:lnSpc>
                <a:spcPct val="100000"/>
              </a:lnSpc>
            </a:pPr>
            <a:r>
              <a:rPr b="0" lang="en-US" sz="1800" spc="-1" strike="noStrike">
                <a:solidFill>
                  <a:srgbClr val="000000"/>
                </a:solidFill>
                <a:latin typeface="Franklin Gothic Book"/>
              </a:rPr>
              <a:t>ENTRYPOINT echo "Hello world“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Franklin Gothic Book"/>
              </a:rPr>
              <a:t>When instruction is executed in shell form it calls /bin/sh -c &lt;command&gt; under the hood and normal shell processing happens. For example, the following snippet in Dockerfile.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319680" y="914400"/>
            <a:ext cx="6904080" cy="5749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Franklin Gothic Book"/>
              </a:rPr>
              <a:t>Exec form</a:t>
            </a:r>
            <a:endParaRPr b="0" lang="en-US" sz="1600" spc="-1" strike="noStrike">
              <a:latin typeface="Arial"/>
            </a:endParaRPr>
          </a:p>
          <a:p>
            <a:pPr>
              <a:lnSpc>
                <a:spcPct val="100000"/>
              </a:lnSpc>
            </a:pPr>
            <a:r>
              <a:rPr b="0" lang="en-US" sz="1600" spc="-1" strike="noStrike">
                <a:solidFill>
                  <a:srgbClr val="000000"/>
                </a:solidFill>
                <a:latin typeface="Franklin Gothic Book"/>
              </a:rPr>
              <a:t>This is the preferred form for CMD and ENTRYPOINT instructions.&lt;instruction&gt; ["executable", "param1", "param2", ...]</a:t>
            </a:r>
            <a:br/>
            <a:br/>
            <a:r>
              <a:rPr b="0" lang="en-US" sz="1600" spc="-1" strike="noStrike">
                <a:solidFill>
                  <a:srgbClr val="000000"/>
                </a:solidFill>
                <a:latin typeface="Franklin Gothic Book"/>
              </a:rPr>
              <a:t>RUN has two forms,</a:t>
            </a:r>
            <a:br/>
            <a:r>
              <a:rPr b="0" lang="en-US" sz="1600" spc="-1" strike="noStrike">
                <a:solidFill>
                  <a:srgbClr val="000000"/>
                </a:solidFill>
                <a:latin typeface="Franklin Gothic Book"/>
              </a:rPr>
              <a:t>RUN &lt;command&gt; (shell form)</a:t>
            </a:r>
            <a:br/>
            <a:r>
              <a:rPr b="0" lang="en-US" sz="1600" spc="-1" strike="noStrike">
                <a:solidFill>
                  <a:srgbClr val="000000"/>
                </a:solidFill>
                <a:latin typeface="Franklin Gothic Book"/>
              </a:rPr>
              <a:t>RUN ["executable", "param1", "param2"] (exec form)</a:t>
            </a:r>
            <a:br/>
            <a:br/>
            <a:r>
              <a:rPr b="0" lang="en-US" sz="1600" spc="-1" strike="noStrike">
                <a:solidFill>
                  <a:srgbClr val="000000"/>
                </a:solidFill>
                <a:latin typeface="Franklin Gothic Book"/>
              </a:rPr>
              <a:t>CMD has three forms,</a:t>
            </a:r>
            <a:br/>
            <a:r>
              <a:rPr b="0" lang="en-US" sz="1600" spc="-1" strike="noStrike">
                <a:solidFill>
                  <a:srgbClr val="000000"/>
                </a:solidFill>
                <a:latin typeface="Franklin Gothic Book"/>
              </a:rPr>
              <a:t>CMD ["executable","param1","param2"] (exec form, preferred)</a:t>
            </a:r>
            <a:br/>
            <a:r>
              <a:rPr b="1" lang="en-US" sz="1600" spc="-1" strike="noStrike">
                <a:solidFill>
                  <a:srgbClr val="000000"/>
                </a:solidFill>
                <a:latin typeface="Franklin Gothic Book"/>
              </a:rPr>
              <a:t>CMD ["param1","param2"] (sets additional default parameters for ENTRYPOINT in exec form)</a:t>
            </a:r>
            <a:br/>
            <a:r>
              <a:rPr b="0" lang="en-US" sz="1600" spc="-1" strike="noStrike">
                <a:solidFill>
                  <a:srgbClr val="000000"/>
                </a:solidFill>
                <a:latin typeface="Franklin Gothic Book"/>
              </a:rPr>
              <a:t>CMD command param1 param2 (shell form)</a:t>
            </a:r>
            <a:br/>
            <a:br/>
            <a:r>
              <a:rPr b="0" lang="en-US" sz="1600" spc="-1" strike="noStrike">
                <a:solidFill>
                  <a:srgbClr val="000000"/>
                </a:solidFill>
                <a:latin typeface="Franklin Gothic Book"/>
              </a:rPr>
              <a:t>The second one is used together with ENTRYPOINT instruction in exec form. It sets default parameters that will be added after ENTRYPOINT parameters if the container runs without command line arguments. </a:t>
            </a:r>
            <a:br/>
            <a:r>
              <a:rPr b="0" lang="en-US" sz="1600" spc="-1" strike="noStrike">
                <a:solidFill>
                  <a:srgbClr val="000000"/>
                </a:solidFill>
                <a:latin typeface="Franklin Gothic Book"/>
              </a:rPr>
              <a:t>for example. </a:t>
            </a:r>
            <a:br/>
            <a:r>
              <a:rPr b="0" lang="en-US" sz="1600" spc="-1" strike="noStrike">
                <a:solidFill>
                  <a:srgbClr val="000000"/>
                </a:solidFill>
                <a:latin typeface="Franklin Gothic Book"/>
              </a:rPr>
              <a:t>ENTRYPOINT ["/bin/echo", "Hello"]</a:t>
            </a:r>
            <a:br/>
            <a:r>
              <a:rPr b="0" lang="en-US" sz="1600" spc="-1" strike="noStrike">
                <a:solidFill>
                  <a:srgbClr val="000000"/>
                </a:solidFill>
                <a:latin typeface="Franklin Gothic Book"/>
              </a:rPr>
              <a:t>CMD ["world"]</a:t>
            </a:r>
            <a:br/>
            <a:b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689040" y="1153080"/>
            <a:ext cx="73944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Franklin Gothic Book"/>
              </a:rPr>
              <a:t>ENTRYPOINT has two forms,</a:t>
            </a:r>
            <a:endParaRPr b="0" lang="en-US" sz="1800" spc="-1" strike="noStrike">
              <a:latin typeface="Arial"/>
            </a:endParaRPr>
          </a:p>
          <a:p>
            <a:pPr>
              <a:lnSpc>
                <a:spcPct val="100000"/>
              </a:lnSpc>
            </a:pPr>
            <a:r>
              <a:rPr b="0" lang="en-US" sz="1800" spc="-1" strike="noStrike">
                <a:solidFill>
                  <a:srgbClr val="000000"/>
                </a:solidFill>
                <a:latin typeface="Franklin Gothic Book"/>
              </a:rPr>
              <a:t>ENTRYPOINT ["executable", "param1", "param2"] (exec form, preferred)</a:t>
            </a:r>
            <a:endParaRPr b="0" lang="en-US" sz="1800" spc="-1" strike="noStrike">
              <a:latin typeface="Arial"/>
            </a:endParaRPr>
          </a:p>
          <a:p>
            <a:pPr>
              <a:lnSpc>
                <a:spcPct val="100000"/>
              </a:lnSpc>
            </a:pPr>
            <a:r>
              <a:rPr b="0" lang="en-US" sz="1800" spc="-1" strike="noStrike">
                <a:solidFill>
                  <a:srgbClr val="000000"/>
                </a:solidFill>
                <a:latin typeface="Franklin Gothic Book"/>
              </a:rPr>
              <a:t>ENTRYPOINT command param1 param2 (shell form)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4217400" y="3075120"/>
            <a:ext cx="3756600" cy="699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000000"/>
                </a:solidFill>
                <a:latin typeface="Franklin Gothic Book"/>
              </a:rPr>
              <a:t>Best Practices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5" name="Picture 2" descr=""/>
          <p:cNvPicPr/>
          <p:nvPr/>
        </p:nvPicPr>
        <p:blipFill>
          <a:blip r:embed="rId1"/>
          <a:stretch/>
        </p:blipFill>
        <p:spPr>
          <a:xfrm>
            <a:off x="1432080" y="892080"/>
            <a:ext cx="9327240" cy="55638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Picture 2" descr=""/>
          <p:cNvPicPr/>
          <p:nvPr/>
        </p:nvPicPr>
        <p:blipFill>
          <a:blip r:embed="rId1"/>
          <a:stretch/>
        </p:blipFill>
        <p:spPr>
          <a:xfrm>
            <a:off x="7946280" y="0"/>
            <a:ext cx="4245120" cy="3571920"/>
          </a:xfrm>
          <a:prstGeom prst="rect">
            <a:avLst/>
          </a:prstGeom>
          <a:ln>
            <a:noFill/>
          </a:ln>
        </p:spPr>
      </p:pic>
      <p:pic>
        <p:nvPicPr>
          <p:cNvPr id="206" name="Picture 4" descr=""/>
          <p:cNvPicPr/>
          <p:nvPr/>
        </p:nvPicPr>
        <p:blipFill>
          <a:blip r:embed="rId2"/>
          <a:stretch/>
        </p:blipFill>
        <p:spPr>
          <a:xfrm>
            <a:off x="7946280" y="3572280"/>
            <a:ext cx="4245120" cy="3285360"/>
          </a:xfrm>
          <a:prstGeom prst="rect">
            <a:avLst/>
          </a:prstGeom>
          <a:ln>
            <a:noFill/>
          </a:ln>
        </p:spPr>
      </p:pic>
      <p:pic>
        <p:nvPicPr>
          <p:cNvPr id="207" name="Picture 8" descr=""/>
          <p:cNvPicPr/>
          <p:nvPr/>
        </p:nvPicPr>
        <p:blipFill>
          <a:blip r:embed="rId3"/>
          <a:stretch/>
        </p:blipFill>
        <p:spPr>
          <a:xfrm>
            <a:off x="3807360" y="0"/>
            <a:ext cx="4138560" cy="3571920"/>
          </a:xfrm>
          <a:prstGeom prst="rect">
            <a:avLst/>
          </a:prstGeom>
          <a:ln>
            <a:noFill/>
          </a:ln>
        </p:spPr>
      </p:pic>
      <p:pic>
        <p:nvPicPr>
          <p:cNvPr id="208" name="Picture 14" descr=""/>
          <p:cNvPicPr/>
          <p:nvPr/>
        </p:nvPicPr>
        <p:blipFill>
          <a:blip r:embed="rId4"/>
          <a:stretch/>
        </p:blipFill>
        <p:spPr>
          <a:xfrm>
            <a:off x="0" y="0"/>
            <a:ext cx="3807000" cy="3571920"/>
          </a:xfrm>
          <a:prstGeom prst="rect">
            <a:avLst/>
          </a:prstGeom>
          <a:ln>
            <a:noFill/>
          </a:ln>
        </p:spPr>
      </p:pic>
      <p:pic>
        <p:nvPicPr>
          <p:cNvPr id="209" name="Picture 16" descr=""/>
          <p:cNvPicPr/>
          <p:nvPr/>
        </p:nvPicPr>
        <p:blipFill>
          <a:blip r:embed="rId5"/>
          <a:stretch/>
        </p:blipFill>
        <p:spPr>
          <a:xfrm>
            <a:off x="0" y="3572280"/>
            <a:ext cx="3807000" cy="3285360"/>
          </a:xfrm>
          <a:prstGeom prst="rect">
            <a:avLst/>
          </a:prstGeom>
          <a:ln>
            <a:noFill/>
          </a:ln>
        </p:spPr>
      </p:pic>
      <p:pic>
        <p:nvPicPr>
          <p:cNvPr id="210" name="Picture 3" descr=""/>
          <p:cNvPicPr/>
          <p:nvPr/>
        </p:nvPicPr>
        <p:blipFill>
          <a:blip r:embed="rId6"/>
          <a:stretch/>
        </p:blipFill>
        <p:spPr>
          <a:xfrm>
            <a:off x="3807360" y="3572280"/>
            <a:ext cx="4138560" cy="328536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6" name="Picture 2" descr=""/>
          <p:cNvPicPr/>
          <p:nvPr/>
        </p:nvPicPr>
        <p:blipFill>
          <a:blip r:embed="rId1"/>
          <a:stretch/>
        </p:blipFill>
        <p:spPr>
          <a:xfrm>
            <a:off x="1194840" y="930600"/>
            <a:ext cx="9434520" cy="540324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7" name="Picture 2" descr=""/>
          <p:cNvPicPr/>
          <p:nvPr/>
        </p:nvPicPr>
        <p:blipFill>
          <a:blip r:embed="rId1"/>
          <a:stretch/>
        </p:blipFill>
        <p:spPr>
          <a:xfrm>
            <a:off x="1635120" y="753840"/>
            <a:ext cx="8921160" cy="583740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8" name="Picture 2" descr=""/>
          <p:cNvPicPr/>
          <p:nvPr/>
        </p:nvPicPr>
        <p:blipFill>
          <a:blip r:embed="rId1"/>
          <a:stretch/>
        </p:blipFill>
        <p:spPr>
          <a:xfrm>
            <a:off x="1393560" y="969840"/>
            <a:ext cx="9404640" cy="491796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9" name="Picture 2" descr=""/>
          <p:cNvPicPr/>
          <p:nvPr/>
        </p:nvPicPr>
        <p:blipFill>
          <a:blip r:embed="rId1"/>
          <a:stretch/>
        </p:blipFill>
        <p:spPr>
          <a:xfrm>
            <a:off x="1728000" y="835200"/>
            <a:ext cx="8735760" cy="583056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0" name="Picture 2" descr=""/>
          <p:cNvPicPr/>
          <p:nvPr/>
        </p:nvPicPr>
        <p:blipFill>
          <a:blip r:embed="rId1"/>
          <a:stretch/>
        </p:blipFill>
        <p:spPr>
          <a:xfrm>
            <a:off x="1631880" y="762480"/>
            <a:ext cx="8928000" cy="583956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1" name="Picture 2" descr=""/>
          <p:cNvPicPr/>
          <p:nvPr/>
        </p:nvPicPr>
        <p:blipFill>
          <a:blip r:embed="rId1"/>
          <a:stretch/>
        </p:blipFill>
        <p:spPr>
          <a:xfrm>
            <a:off x="1237680" y="1159920"/>
            <a:ext cx="9716040" cy="4537800"/>
          </a:xfrm>
          <a:prstGeom prst="rect">
            <a:avLst/>
          </a:prstGeom>
          <a:ln>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2" name="Picture 2" descr=""/>
          <p:cNvPicPr/>
          <p:nvPr/>
        </p:nvPicPr>
        <p:blipFill>
          <a:blip r:embed="rId1"/>
          <a:stretch/>
        </p:blipFill>
        <p:spPr>
          <a:xfrm>
            <a:off x="834840" y="784080"/>
            <a:ext cx="9846000" cy="564516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1007280" y="2844360"/>
            <a:ext cx="10177200" cy="1156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7000" spc="-1" strike="noStrike">
                <a:solidFill>
                  <a:srgbClr val="000000"/>
                </a:solidFill>
                <a:latin typeface="Times New Roman"/>
              </a:rPr>
              <a:t>MULTI-STAGE BUILDS</a:t>
            </a:r>
            <a:endParaRPr b="0" lang="en-US" sz="7000" spc="-1" strike="noStrike">
              <a:latin typeface="Arial"/>
            </a:endParaRPr>
          </a:p>
        </p:txBody>
      </p:sp>
      <p:pic>
        <p:nvPicPr>
          <p:cNvPr id="394" name="Graphic 3" descr=""/>
          <p:cNvPicPr/>
          <p:nvPr/>
        </p:nvPicPr>
        <p:blipFill>
          <a:blip r:embed="rId1"/>
          <a:stretch/>
        </p:blipFill>
        <p:spPr>
          <a:xfrm>
            <a:off x="10368000" y="5459760"/>
            <a:ext cx="1293840" cy="108684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5"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715680" y="1249200"/>
            <a:ext cx="9708480" cy="3747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Franklin Gothic Book"/>
              </a:rPr>
              <a:t>FROM alpine as first</a:t>
            </a:r>
            <a:endParaRPr b="0" lang="en-US" sz="2400" spc="-1" strike="noStrike">
              <a:latin typeface="Arial"/>
            </a:endParaRPr>
          </a:p>
          <a:p>
            <a:pPr>
              <a:lnSpc>
                <a:spcPct val="100000"/>
              </a:lnSpc>
            </a:pPr>
            <a:r>
              <a:rPr b="0" lang="en-US" sz="2400" spc="-1" strike="noStrike">
                <a:solidFill>
                  <a:srgbClr val="000000"/>
                </a:solidFill>
                <a:latin typeface="Franklin Gothic Book"/>
              </a:rPr>
              <a:t>WORKDIR /multi-stage</a:t>
            </a:r>
            <a:endParaRPr b="0" lang="en-US" sz="2400" spc="-1" strike="noStrike">
              <a:latin typeface="Arial"/>
            </a:endParaRPr>
          </a:p>
          <a:p>
            <a:pPr>
              <a:lnSpc>
                <a:spcPct val="100000"/>
              </a:lnSpc>
            </a:pPr>
            <a:r>
              <a:rPr b="0" lang="en-US" sz="2400" spc="-1" strike="noStrike">
                <a:solidFill>
                  <a:srgbClr val="000000"/>
                </a:solidFill>
                <a:latin typeface="Franklin Gothic Book"/>
              </a:rPr>
              <a:t>COPY ./abc.cpp /multi-stage</a:t>
            </a:r>
            <a:endParaRPr b="0" lang="en-US" sz="2400" spc="-1" strike="noStrike">
              <a:latin typeface="Arial"/>
            </a:endParaRPr>
          </a:p>
          <a:p>
            <a:pPr>
              <a:lnSpc>
                <a:spcPct val="100000"/>
              </a:lnSpc>
            </a:pPr>
            <a:r>
              <a:rPr b="0" lang="en-US" sz="2400" spc="-1" strike="noStrike">
                <a:solidFill>
                  <a:srgbClr val="000000"/>
                </a:solidFill>
                <a:latin typeface="Franklin Gothic Book"/>
              </a:rPr>
              <a:t>WORKDIR /multi-stage</a:t>
            </a:r>
            <a:endParaRPr b="0" lang="en-US" sz="2400" spc="-1" strike="noStrike">
              <a:latin typeface="Arial"/>
            </a:endParaRPr>
          </a:p>
          <a:p>
            <a:pPr>
              <a:lnSpc>
                <a:spcPct val="100000"/>
              </a:lnSpc>
            </a:pPr>
            <a:r>
              <a:rPr b="0" lang="en-US" sz="2400" spc="-1" strike="noStrike">
                <a:solidFill>
                  <a:srgbClr val="000000"/>
                </a:solidFill>
                <a:latin typeface="Franklin Gothic Book"/>
              </a:rPr>
              <a:t>RUN apk update &amp;&amp; apk add g++ &amp;&amp; g++ abc.cpp -o abc</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Franklin Gothic Book"/>
              </a:rPr>
              <a:t>FROM alpine as second</a:t>
            </a:r>
            <a:endParaRPr b="0" lang="en-US" sz="2400" spc="-1" strike="noStrike">
              <a:latin typeface="Arial"/>
            </a:endParaRPr>
          </a:p>
          <a:p>
            <a:pPr>
              <a:lnSpc>
                <a:spcPct val="100000"/>
              </a:lnSpc>
            </a:pPr>
            <a:r>
              <a:rPr b="0" lang="en-US" sz="2400" spc="-1" strike="noStrike">
                <a:solidFill>
                  <a:srgbClr val="000000"/>
                </a:solidFill>
                <a:latin typeface="Franklin Gothic Book"/>
              </a:rPr>
              <a:t>WORKDIR /multi-stage</a:t>
            </a:r>
            <a:endParaRPr b="0" lang="en-US" sz="2400" spc="-1" strike="noStrike">
              <a:latin typeface="Arial"/>
            </a:endParaRPr>
          </a:p>
          <a:p>
            <a:pPr>
              <a:lnSpc>
                <a:spcPct val="100000"/>
              </a:lnSpc>
            </a:pPr>
            <a:r>
              <a:rPr b="0" lang="en-US" sz="2400" spc="-1" strike="noStrike">
                <a:solidFill>
                  <a:srgbClr val="000000"/>
                </a:solidFill>
                <a:latin typeface="Franklin Gothic Book"/>
              </a:rPr>
              <a:t>RUN apk add libstdc++ </a:t>
            </a:r>
            <a:endParaRPr b="0" lang="en-US" sz="2400" spc="-1" strike="noStrike">
              <a:latin typeface="Arial"/>
            </a:endParaRPr>
          </a:p>
          <a:p>
            <a:pPr>
              <a:lnSpc>
                <a:spcPct val="100000"/>
              </a:lnSpc>
            </a:pPr>
            <a:r>
              <a:rPr b="0" lang="en-US" sz="2400" spc="-1" strike="noStrike">
                <a:solidFill>
                  <a:srgbClr val="000000"/>
                </a:solidFill>
                <a:latin typeface="Franklin Gothic Book"/>
              </a:rPr>
              <a:t>COPY --from=first /multi-stage /multi-stage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Picture 2" descr=""/>
          <p:cNvPicPr/>
          <p:nvPr/>
        </p:nvPicPr>
        <p:blipFill>
          <a:blip r:embed="rId1"/>
          <a:stretch/>
        </p:blipFill>
        <p:spPr>
          <a:xfrm>
            <a:off x="0" y="0"/>
            <a:ext cx="6095520" cy="3676320"/>
          </a:xfrm>
          <a:prstGeom prst="rect">
            <a:avLst/>
          </a:prstGeom>
          <a:ln>
            <a:noFill/>
          </a:ln>
        </p:spPr>
      </p:pic>
      <p:pic>
        <p:nvPicPr>
          <p:cNvPr id="212" name="Picture 4" descr=""/>
          <p:cNvPicPr/>
          <p:nvPr/>
        </p:nvPicPr>
        <p:blipFill>
          <a:blip r:embed="rId2"/>
          <a:stretch/>
        </p:blipFill>
        <p:spPr>
          <a:xfrm>
            <a:off x="6095880" y="0"/>
            <a:ext cx="6095520" cy="3676320"/>
          </a:xfrm>
          <a:prstGeom prst="rect">
            <a:avLst/>
          </a:prstGeom>
          <a:ln>
            <a:noFill/>
          </a:ln>
        </p:spPr>
      </p:pic>
      <p:pic>
        <p:nvPicPr>
          <p:cNvPr id="213" name="Picture 8" descr=""/>
          <p:cNvPicPr/>
          <p:nvPr/>
        </p:nvPicPr>
        <p:blipFill>
          <a:blip r:embed="rId3"/>
          <a:stretch/>
        </p:blipFill>
        <p:spPr>
          <a:xfrm>
            <a:off x="0" y="3676680"/>
            <a:ext cx="6095520" cy="3180960"/>
          </a:xfrm>
          <a:prstGeom prst="rect">
            <a:avLst/>
          </a:prstGeom>
          <a:ln>
            <a:noFill/>
          </a:ln>
        </p:spPr>
      </p:pic>
      <p:pic>
        <p:nvPicPr>
          <p:cNvPr id="214" name="Picture 10" descr=""/>
          <p:cNvPicPr/>
          <p:nvPr/>
        </p:nvPicPr>
        <p:blipFill>
          <a:blip r:embed="rId4"/>
          <a:stretch/>
        </p:blipFill>
        <p:spPr>
          <a:xfrm>
            <a:off x="6095880" y="3676680"/>
            <a:ext cx="6095520" cy="318096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7"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8"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9"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0" name="Picture 2" descr=""/>
          <p:cNvPicPr/>
          <p:nvPr/>
        </p:nvPicPr>
        <p:blipFill>
          <a:blip r:embed="rId1"/>
          <a:stretch/>
        </p:blipFill>
        <p:spPr>
          <a:xfrm>
            <a:off x="0" y="0"/>
            <a:ext cx="12191760" cy="6857640"/>
          </a:xfrm>
          <a:prstGeom prst="rect">
            <a:avLst/>
          </a:prstGeom>
          <a:ln>
            <a:noFill/>
          </a:ln>
        </p:spPr>
      </p:pic>
      <p:sp>
        <p:nvSpPr>
          <p:cNvPr id="401" name="CustomShape 1"/>
          <p:cNvSpPr/>
          <p:nvPr/>
        </p:nvSpPr>
        <p:spPr>
          <a:xfrm flipH="1" flipV="1">
            <a:off x="1271880" y="1974600"/>
            <a:ext cx="4823280" cy="255744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402" name="CustomShape 2"/>
          <p:cNvSpPr/>
          <p:nvPr/>
        </p:nvSpPr>
        <p:spPr>
          <a:xfrm>
            <a:off x="6785280" y="4439520"/>
            <a:ext cx="45054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Franklin Gothic Book"/>
              </a:rPr>
              <a:t>During multi-stage builds, docker creates and destroy the containers.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3" name="Picture 2" descr=""/>
          <p:cNvPicPr/>
          <p:nvPr/>
        </p:nvPicPr>
        <p:blipFill>
          <a:blip r:embed="rId1"/>
          <a:stretch/>
        </p:blipFill>
        <p:spPr>
          <a:xfrm>
            <a:off x="0" y="0"/>
            <a:ext cx="12191760" cy="6857640"/>
          </a:xfrm>
          <a:prstGeom prst="rect">
            <a:avLst/>
          </a:prstGeom>
          <a:ln>
            <a:noFill/>
          </a:ln>
        </p:spPr>
      </p:pic>
      <p:sp>
        <p:nvSpPr>
          <p:cNvPr id="404" name="CustomShape 1"/>
          <p:cNvSpPr/>
          <p:nvPr/>
        </p:nvSpPr>
        <p:spPr>
          <a:xfrm flipH="1">
            <a:off x="755280" y="3429000"/>
            <a:ext cx="6744960" cy="176544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405" name="CustomShape 2"/>
          <p:cNvSpPr/>
          <p:nvPr/>
        </p:nvSpPr>
        <p:spPr>
          <a:xfrm>
            <a:off x="7620120" y="3105720"/>
            <a:ext cx="34185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Franklin Gothic Book"/>
              </a:rPr>
              <a:t>final and untagged images of multi-stage builds</a:t>
            </a:r>
            <a:endParaRPr b="0" lang="en-US" sz="1800" spc="-1" strike="noStrike">
              <a:latin typeface="Arial"/>
            </a:endParaRPr>
          </a:p>
        </p:txBody>
      </p:sp>
      <p:sp>
        <p:nvSpPr>
          <p:cNvPr id="406" name="CustomShape 3"/>
          <p:cNvSpPr/>
          <p:nvPr/>
        </p:nvSpPr>
        <p:spPr>
          <a:xfrm flipH="1">
            <a:off x="2278800" y="3538440"/>
            <a:ext cx="5221080" cy="145728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407" name="CustomShape 4"/>
          <p:cNvSpPr/>
          <p:nvPr/>
        </p:nvSpPr>
        <p:spPr>
          <a:xfrm>
            <a:off x="6639480" y="4055040"/>
            <a:ext cx="609120" cy="635760"/>
          </a:xfrm>
          <a:prstGeom prst="downArrow">
            <a:avLst>
              <a:gd name="adj1" fmla="val 50000"/>
              <a:gd name="adj2" fmla="val 50000"/>
            </a:avLst>
          </a:prstGeom>
          <a:ln cap="rnd">
            <a:round/>
          </a:ln>
        </p:spPr>
        <p:style>
          <a:lnRef idx="2">
            <a:schemeClr val="accent6"/>
          </a:lnRef>
          <a:fillRef idx="1">
            <a:schemeClr val="lt1"/>
          </a:fillRef>
          <a:effectRef idx="0">
            <a:schemeClr val="accent6"/>
          </a:effectRef>
          <a:fontRef idx="minor"/>
        </p:style>
      </p:sp>
      <p:sp>
        <p:nvSpPr>
          <p:cNvPr id="408" name="CustomShape 5"/>
          <p:cNvSpPr/>
          <p:nvPr/>
        </p:nvSpPr>
        <p:spPr>
          <a:xfrm flipH="1">
            <a:off x="7500600" y="4492440"/>
            <a:ext cx="1682640" cy="59616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409" name="CustomShape 6"/>
          <p:cNvSpPr/>
          <p:nvPr/>
        </p:nvSpPr>
        <p:spPr>
          <a:xfrm>
            <a:off x="9183600" y="4188600"/>
            <a:ext cx="28688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Franklin Gothic Book"/>
              </a:rPr>
              <a:t>huge difference in sizes.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0" name="Picture 2" descr=""/>
          <p:cNvPicPr/>
          <p:nvPr/>
        </p:nvPicPr>
        <p:blipFill>
          <a:blip r:embed="rId1"/>
          <a:stretch/>
        </p:blipFill>
        <p:spPr>
          <a:xfrm>
            <a:off x="0" y="0"/>
            <a:ext cx="12191760" cy="6857640"/>
          </a:xfrm>
          <a:prstGeom prst="rect">
            <a:avLst/>
          </a:prstGeom>
          <a:ln>
            <a:noFill/>
          </a:ln>
        </p:spPr>
      </p:pic>
      <p:sp>
        <p:nvSpPr>
          <p:cNvPr id="411" name="CustomShape 1"/>
          <p:cNvSpPr/>
          <p:nvPr/>
        </p:nvSpPr>
        <p:spPr>
          <a:xfrm flipH="1">
            <a:off x="1496880" y="3538440"/>
            <a:ext cx="6201720" cy="311400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412" name="CustomShape 2"/>
          <p:cNvSpPr/>
          <p:nvPr/>
        </p:nvSpPr>
        <p:spPr>
          <a:xfrm>
            <a:off x="7699680" y="3244320"/>
            <a:ext cx="34185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Franklin Gothic Book"/>
              </a:rPr>
              <a:t>“</a:t>
            </a:r>
            <a:r>
              <a:rPr b="0" lang="en-US" sz="1800" spc="-1" strike="noStrike">
                <a:solidFill>
                  <a:srgbClr val="ffffff"/>
                </a:solidFill>
                <a:latin typeface="Franklin Gothic Book"/>
              </a:rPr>
              <a:t>final output”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3" name="Graphic 26" descr=""/>
          <p:cNvPicPr/>
          <p:nvPr/>
        </p:nvPicPr>
        <p:blipFill>
          <a:blip r:embed="rId1"/>
          <a:stretch/>
        </p:blipFill>
        <p:spPr>
          <a:xfrm>
            <a:off x="10368000" y="5459760"/>
            <a:ext cx="1293840" cy="1086840"/>
          </a:xfrm>
          <a:prstGeom prst="rect">
            <a:avLst/>
          </a:prstGeom>
          <a:ln>
            <a:noFill/>
          </a:ln>
        </p:spPr>
      </p:pic>
      <p:sp>
        <p:nvSpPr>
          <p:cNvPr id="414" name="CustomShape 1"/>
          <p:cNvSpPr/>
          <p:nvPr/>
        </p:nvSpPr>
        <p:spPr>
          <a:xfrm>
            <a:off x="2461680" y="2844360"/>
            <a:ext cx="7267680" cy="1156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7000" spc="-1" strike="noStrike">
                <a:solidFill>
                  <a:srgbClr val="000000"/>
                </a:solidFill>
                <a:latin typeface="Times New Roman"/>
              </a:rPr>
              <a:t>Docker Networking</a:t>
            </a:r>
            <a:endParaRPr b="0" lang="en-US" sz="7000" spc="-1" strike="noStrike">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5"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6"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8"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9"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0"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1"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2"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3"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4" name="Picture 6"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5"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6"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7"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8" name="Picture 4"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2568600" y="3244320"/>
            <a:ext cx="70545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Franklin Gothic Book"/>
              </a:rPr>
              <a:t>No Name Resolution With Default Bridge Network (Docker0)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0"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1"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2"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3"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4"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5"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3445920" y="3244320"/>
            <a:ext cx="53002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Franklin Gothic Book"/>
              </a:rPr>
              <a:t>Name Resolution With User Defined Network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7"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8"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9"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0"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1"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2"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3"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4"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5"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6"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7" name="Picture 2" descr=""/>
          <p:cNvPicPr/>
          <p:nvPr/>
        </p:nvPicPr>
        <p:blipFill>
          <a:blip r:embed="rId1"/>
          <a:stretch/>
        </p:blipFill>
        <p:spPr>
          <a:xfrm>
            <a:off x="0" y="12240"/>
            <a:ext cx="12191760" cy="68335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8"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3597840" y="3105720"/>
            <a:ext cx="499572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Franklin Gothic Book"/>
              </a:rPr>
              <a:t>docker-compose file versions</a:t>
            </a:r>
            <a:br/>
            <a:r>
              <a:rPr b="0" lang="en-US" sz="1800" spc="-1" strike="noStrike">
                <a:solidFill>
                  <a:srgbClr val="000000"/>
                </a:solidFill>
                <a:latin typeface="Franklin Gothic Book"/>
              </a:rPr>
              <a:t>https://docs.docker.com/compose/compose-file/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0" name="Picture 2_0" descr=""/>
          <p:cNvPicPr/>
          <p:nvPr/>
        </p:nvPicPr>
        <p:blipFill>
          <a:blip r:embed="rId1"/>
          <a:stretch/>
        </p:blipFill>
        <p:spPr>
          <a:xfrm>
            <a:off x="656640" y="869040"/>
            <a:ext cx="7664400" cy="52574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Picture 2" descr=""/>
          <p:cNvPicPr/>
          <p:nvPr/>
        </p:nvPicPr>
        <p:blipFill>
          <a:blip r:embed="rId1"/>
          <a:stretch/>
        </p:blipFill>
        <p:spPr>
          <a:xfrm>
            <a:off x="0" y="1800"/>
            <a:ext cx="12191760" cy="68558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Picture 16" descr=""/>
          <p:cNvPicPr/>
          <p:nvPr/>
        </p:nvPicPr>
        <p:blipFill>
          <a:blip r:embed="rId1"/>
          <a:stretch/>
        </p:blipFill>
        <p:spPr>
          <a:xfrm>
            <a:off x="0" y="6480"/>
            <a:ext cx="12191760" cy="684468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885240" y="795240"/>
            <a:ext cx="5978880" cy="544320"/>
          </a:xfrm>
          <a:prstGeom prst="rect">
            <a:avLst/>
          </a:prstGeom>
          <a:noFill/>
          <a:ln>
            <a:noFill/>
          </a:ln>
        </p:spPr>
        <p:txBody>
          <a:bodyPr anchor="b">
            <a:noAutofit/>
          </a:bodyPr>
          <a:p>
            <a:pPr>
              <a:lnSpc>
                <a:spcPct val="100000"/>
              </a:lnSpc>
            </a:pPr>
            <a:r>
              <a:rPr b="0" lang="en-US" sz="3200" spc="-1" strike="noStrike" cap="all">
                <a:solidFill>
                  <a:srgbClr val="404040"/>
                </a:solidFill>
                <a:latin typeface="Franklin Gothic Demi"/>
              </a:rPr>
              <a:t>virtualization</a:t>
            </a:r>
            <a:endParaRPr b="0" lang="en-US" sz="3200" spc="-1" strike="noStrike">
              <a:solidFill>
                <a:srgbClr val="000000"/>
              </a:solidFill>
              <a:latin typeface="Franklin Gothic Book"/>
            </a:endParaRPr>
          </a:p>
        </p:txBody>
      </p:sp>
      <p:pic>
        <p:nvPicPr>
          <p:cNvPr id="225" name="Graphic 26" descr=""/>
          <p:cNvPicPr/>
          <p:nvPr/>
        </p:nvPicPr>
        <p:blipFill>
          <a:blip r:embed="rId1"/>
          <a:stretch/>
        </p:blipFill>
        <p:spPr>
          <a:xfrm>
            <a:off x="10368000" y="5459760"/>
            <a:ext cx="1293840" cy="1086840"/>
          </a:xfrm>
          <a:prstGeom prst="rect">
            <a:avLst/>
          </a:prstGeom>
          <a:ln>
            <a:noFill/>
          </a:ln>
        </p:spPr>
      </p:pic>
      <p:sp>
        <p:nvSpPr>
          <p:cNvPr id="226" name="CustomShape 2"/>
          <p:cNvSpPr/>
          <p:nvPr/>
        </p:nvSpPr>
        <p:spPr>
          <a:xfrm>
            <a:off x="1122840" y="1339920"/>
            <a:ext cx="5092200" cy="53024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202124"/>
                </a:solidFill>
                <a:latin typeface="Times New Roman"/>
              </a:rPr>
              <a:t>Virtualization</a:t>
            </a:r>
            <a:r>
              <a:rPr b="0" lang="en-US" sz="1800" spc="-1" strike="noStrike">
                <a:solidFill>
                  <a:srgbClr val="202124"/>
                </a:solidFill>
                <a:latin typeface="Times New Roman"/>
              </a:rPr>
              <a:t> is the process of running a virtual instance of a computer system in a layer abstracted from the actual hardware. Most commonly, it refers to </a:t>
            </a:r>
            <a:r>
              <a:rPr b="1" lang="en-US" sz="1800" spc="-1" strike="noStrike">
                <a:solidFill>
                  <a:srgbClr val="202124"/>
                </a:solidFill>
                <a:latin typeface="Times New Roman"/>
              </a:rPr>
              <a:t>running multiple operating systems on a computer system simultaneously</a:t>
            </a:r>
            <a:r>
              <a:rPr b="0" lang="en-US" sz="1800" spc="-1" strike="noStrike">
                <a:solidFill>
                  <a:srgbClr val="202124"/>
                </a:solidFill>
                <a:latin typeface="Times New Roman"/>
              </a:rPr>
              <a:t>. </a:t>
            </a:r>
            <a:br/>
            <a:br/>
            <a:r>
              <a:rPr b="1" lang="en-US" sz="1800" spc="-1" strike="noStrike">
                <a:solidFill>
                  <a:srgbClr val="202124"/>
                </a:solidFill>
                <a:latin typeface="Times New Roman"/>
              </a:rPr>
              <a:t>Virtualization</a:t>
            </a:r>
            <a:r>
              <a:rPr b="0" lang="en-US" sz="1800" spc="-1" strike="noStrike">
                <a:solidFill>
                  <a:srgbClr val="202124"/>
                </a:solidFill>
                <a:latin typeface="Times New Roman"/>
              </a:rPr>
              <a:t> is the creation of a virtual -- </a:t>
            </a:r>
            <a:r>
              <a:rPr b="1" lang="en-US" sz="1800" spc="-1" strike="noStrike">
                <a:solidFill>
                  <a:srgbClr val="202124"/>
                </a:solidFill>
                <a:latin typeface="Times New Roman"/>
              </a:rPr>
              <a:t>rather than actual -- version of something</a:t>
            </a:r>
            <a:r>
              <a:rPr b="0" lang="en-US" sz="1800" spc="-1" strike="noStrike">
                <a:solidFill>
                  <a:srgbClr val="202124"/>
                </a:solidFill>
                <a:latin typeface="Times New Roman"/>
              </a:rPr>
              <a:t>, such as an operating system (OS), a server, a storage device or network resources. </a:t>
            </a:r>
            <a:r>
              <a:rPr b="1" lang="en-US" sz="1800" spc="-1" strike="noStrike">
                <a:solidFill>
                  <a:srgbClr val="202124"/>
                </a:solidFill>
                <a:latin typeface="Times New Roman"/>
              </a:rPr>
              <a:t>Virtualization</a:t>
            </a:r>
            <a:r>
              <a:rPr b="0" lang="en-US" sz="1800" spc="-1" strike="noStrike">
                <a:solidFill>
                  <a:srgbClr val="202124"/>
                </a:solidFill>
                <a:latin typeface="Times New Roman"/>
              </a:rPr>
              <a:t> uses software that simulates hardware functionality in order to create a virtual system</a:t>
            </a:r>
            <a:br/>
            <a:br/>
            <a:r>
              <a:rPr b="1" lang="en-US" sz="1800" spc="-1" strike="noStrike">
                <a:solidFill>
                  <a:srgbClr val="202124"/>
                </a:solidFill>
                <a:latin typeface="Times New Roman"/>
              </a:rPr>
              <a:t>Virtualization</a:t>
            </a:r>
            <a:r>
              <a:rPr b="0" lang="en-US" sz="1800" spc="-1" strike="noStrike">
                <a:solidFill>
                  <a:srgbClr val="202124"/>
                </a:solidFill>
                <a:latin typeface="Times New Roman"/>
              </a:rPr>
              <a:t> refers to the creation of a virtual resource such as a server, desktop, operating system, file, storage or network. The main goal of virtualization is to manage workloads by radically </a:t>
            </a:r>
            <a:r>
              <a:rPr b="1" lang="en-US" sz="1800" spc="-1" strike="noStrike">
                <a:solidFill>
                  <a:srgbClr val="202124"/>
                </a:solidFill>
                <a:latin typeface="Times New Roman"/>
              </a:rPr>
              <a:t>transforming traditional computing to make it more scalable</a:t>
            </a:r>
            <a:r>
              <a:rPr b="0" lang="en-US" sz="1800" spc="-1" strike="noStrike">
                <a:solidFill>
                  <a:srgbClr val="202124"/>
                </a:solidFill>
                <a:latin typeface="Times New Roman"/>
              </a:rPr>
              <a:t>.</a:t>
            </a:r>
            <a:endParaRPr b="0" lang="en-US" sz="1800" spc="-1" strike="noStrike">
              <a:latin typeface="Arial"/>
            </a:endParaRPr>
          </a:p>
        </p:txBody>
      </p:sp>
      <p:pic>
        <p:nvPicPr>
          <p:cNvPr id="227" name="Picture 4" descr=""/>
          <p:cNvPicPr/>
          <p:nvPr/>
        </p:nvPicPr>
        <p:blipFill>
          <a:blip r:embed="rId2"/>
          <a:stretch/>
        </p:blipFill>
        <p:spPr>
          <a:xfrm>
            <a:off x="6759000" y="795240"/>
            <a:ext cx="4902840" cy="34866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Picture 6"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942840" y="1636200"/>
            <a:ext cx="9616680" cy="1461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Franklin Gothic Demi"/>
              </a:rPr>
              <a:t>Definition</a:t>
            </a:r>
            <a:endParaRPr b="0" lang="en-US" sz="1800" spc="-1" strike="noStrike">
              <a:latin typeface="Arial"/>
            </a:endParaRPr>
          </a:p>
          <a:p>
            <a:pPr>
              <a:lnSpc>
                <a:spcPct val="100000"/>
              </a:lnSpc>
            </a:pPr>
            <a:r>
              <a:rPr b="0" lang="en-US" sz="1800" spc="-1" strike="noStrike">
                <a:solidFill>
                  <a:srgbClr val="000000"/>
                </a:solidFill>
                <a:latin typeface="Times New Roman"/>
              </a:rPr>
              <a:t>         </a:t>
            </a:r>
            <a:r>
              <a:rPr b="0" lang="en-US" sz="1800" spc="-1" strike="noStrike">
                <a:solidFill>
                  <a:srgbClr val="000000"/>
                </a:solidFill>
                <a:latin typeface="Times New Roman"/>
              </a:rPr>
              <a:t>Virtual machines are software computers that provide the </a:t>
            </a:r>
            <a:r>
              <a:rPr b="1" lang="en-US" sz="1800" spc="-1" strike="noStrike">
                <a:solidFill>
                  <a:srgbClr val="000000"/>
                </a:solidFill>
                <a:latin typeface="Times New Roman"/>
              </a:rPr>
              <a:t>same functionality as physical computers</a:t>
            </a:r>
            <a:r>
              <a:rPr b="0" lang="en-US" sz="1800" spc="-1" strike="noStrike">
                <a:solidFill>
                  <a:srgbClr val="000000"/>
                </a:solidFill>
                <a:latin typeface="Times New Roman"/>
              </a:rPr>
              <a:t>. Like physical computers, they run applications and an operating system. However, virtual machines are computer files that run on a physical computer and behave like a physical computer. In other words, virtual machines behave as separate computer systems.</a:t>
            </a:r>
            <a:endParaRPr b="0" lang="en-US" sz="1800" spc="-1" strike="noStrike">
              <a:latin typeface="Arial"/>
            </a:endParaRPr>
          </a:p>
        </p:txBody>
      </p:sp>
      <p:sp>
        <p:nvSpPr>
          <p:cNvPr id="230" name="CustomShape 2"/>
          <p:cNvSpPr/>
          <p:nvPr/>
        </p:nvSpPr>
        <p:spPr>
          <a:xfrm>
            <a:off x="942840" y="3243600"/>
            <a:ext cx="9616680" cy="3199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Times New Roman"/>
              </a:rPr>
              <a:t>                                              </a:t>
            </a:r>
            <a:r>
              <a:rPr b="0" lang="en-US" sz="2400" spc="-1" strike="noStrike">
                <a:solidFill>
                  <a:srgbClr val="000000"/>
                </a:solidFill>
                <a:latin typeface="Franklin Gothic Demi"/>
              </a:rPr>
              <a:t>Types Of Virtual Machines</a:t>
            </a:r>
            <a:br/>
            <a:br/>
            <a:r>
              <a:rPr b="0" lang="en-US" sz="1800" spc="-1" strike="noStrike">
                <a:solidFill>
                  <a:srgbClr val="000000"/>
                </a:solidFill>
                <a:latin typeface="Franklin Gothic Demi"/>
              </a:rPr>
              <a:t>Process Virtual Machines </a:t>
            </a:r>
            <a:br/>
            <a:r>
              <a:rPr b="0" lang="en-US" sz="1800" spc="-1" strike="noStrike">
                <a:solidFill>
                  <a:srgbClr val="000000"/>
                </a:solidFill>
                <a:latin typeface="Times New Roman"/>
              </a:rPr>
              <a:t>Execute computer programs in a </a:t>
            </a:r>
            <a:r>
              <a:rPr b="1" lang="en-US" sz="1800" spc="-1" strike="noStrike">
                <a:solidFill>
                  <a:srgbClr val="000000"/>
                </a:solidFill>
                <a:latin typeface="Times New Roman"/>
              </a:rPr>
              <a:t>platform-independent environment</a:t>
            </a:r>
            <a:r>
              <a:rPr b="0" lang="en-US" sz="1800" spc="-1" strike="noStrike">
                <a:solidFill>
                  <a:srgbClr val="000000"/>
                </a:solidFill>
                <a:latin typeface="Times New Roman"/>
              </a:rPr>
              <a:t>. </a:t>
            </a:r>
            <a:r>
              <a:rPr b="1" lang="en-US" sz="1800" spc="-1" strike="noStrike">
                <a:solidFill>
                  <a:srgbClr val="000000"/>
                </a:solidFill>
                <a:latin typeface="Times New Roman"/>
              </a:rPr>
              <a:t>It masks the information of the underlying hardware or operating system</a:t>
            </a:r>
            <a:r>
              <a:rPr b="0" lang="en-US" sz="1800" spc="-1" strike="noStrike">
                <a:solidFill>
                  <a:srgbClr val="000000"/>
                </a:solidFill>
                <a:latin typeface="Times New Roman"/>
              </a:rPr>
              <a:t>. This allows the program to be executed in the same fashion on any platform.</a:t>
            </a:r>
            <a:br/>
            <a:r>
              <a:rPr b="0" lang="en-US" sz="1800" spc="-1" strike="noStrike">
                <a:solidFill>
                  <a:srgbClr val="000000"/>
                </a:solidFill>
                <a:latin typeface="Times New Roman"/>
              </a:rPr>
              <a:t>Example : JVM, .NET Core CLR etc.</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Franklin Gothic Demi"/>
              </a:rPr>
              <a:t>System Virtual Machines</a:t>
            </a:r>
            <a:endParaRPr b="0" lang="en-US" sz="1800" spc="-1" strike="noStrike">
              <a:latin typeface="Arial"/>
            </a:endParaRPr>
          </a:p>
          <a:p>
            <a:pPr>
              <a:lnSpc>
                <a:spcPct val="100000"/>
              </a:lnSpc>
            </a:pPr>
            <a:r>
              <a:rPr b="0" lang="en-US" sz="1800" spc="-1" strike="noStrike">
                <a:solidFill>
                  <a:srgbClr val="000000"/>
                </a:solidFill>
                <a:latin typeface="Times New Roman"/>
              </a:rPr>
              <a:t>Support the sharing of a host computer’s physical resources between multiple virtual machines.  </a:t>
            </a:r>
            <a:endParaRPr b="0" lang="en-US" sz="1800" spc="-1" strike="noStrike">
              <a:latin typeface="Arial"/>
            </a:endParaRPr>
          </a:p>
          <a:p>
            <a:pPr>
              <a:lnSpc>
                <a:spcPct val="100000"/>
              </a:lnSpc>
            </a:pPr>
            <a:r>
              <a:rPr b="0" lang="en-US" sz="1800" spc="-1" strike="noStrike">
                <a:solidFill>
                  <a:srgbClr val="000000"/>
                </a:solidFill>
                <a:latin typeface="Times New Roman"/>
              </a:rPr>
              <a:t>Example : Virtual Machines Created From VMware.</a:t>
            </a:r>
            <a:endParaRPr b="0" lang="en-US" sz="1800" spc="-1" strike="noStrike">
              <a:latin typeface="Arial"/>
            </a:endParaRPr>
          </a:p>
        </p:txBody>
      </p:sp>
      <p:pic>
        <p:nvPicPr>
          <p:cNvPr id="231" name="Picture 5" descr=""/>
          <p:cNvPicPr/>
          <p:nvPr/>
        </p:nvPicPr>
        <p:blipFill>
          <a:blip r:embed="rId1"/>
          <a:stretch/>
        </p:blipFill>
        <p:spPr>
          <a:xfrm>
            <a:off x="9260640" y="795240"/>
            <a:ext cx="1298880" cy="1033920"/>
          </a:xfrm>
          <a:prstGeom prst="rect">
            <a:avLst/>
          </a:prstGeom>
          <a:ln>
            <a:noFill/>
          </a:ln>
        </p:spPr>
      </p:pic>
      <p:sp>
        <p:nvSpPr>
          <p:cNvPr id="232" name="CustomShape 3"/>
          <p:cNvSpPr/>
          <p:nvPr/>
        </p:nvSpPr>
        <p:spPr>
          <a:xfrm>
            <a:off x="885240" y="795240"/>
            <a:ext cx="8629560" cy="544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3200" spc="-1" strike="noStrike" cap="all">
                <a:solidFill>
                  <a:srgbClr val="404040"/>
                </a:solidFill>
                <a:latin typeface="Franklin Gothic Demi"/>
              </a:rPr>
              <a:t>Virtual machines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463680" y="1084320"/>
            <a:ext cx="1030968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202124"/>
                </a:solidFill>
                <a:latin typeface="arial"/>
              </a:rPr>
              <a:t>The JVM is called a virtual machine </a:t>
            </a:r>
            <a:r>
              <a:rPr b="1" lang="en-US" sz="1800" spc="-1" strike="noStrike">
                <a:solidFill>
                  <a:srgbClr val="202124"/>
                </a:solidFill>
                <a:latin typeface="arial"/>
              </a:rPr>
              <a:t>because the JVM definition defines an abstract machine</a:t>
            </a:r>
            <a:r>
              <a:rPr b="0" lang="en-US" sz="1800" spc="-1" strike="noStrike">
                <a:solidFill>
                  <a:srgbClr val="202124"/>
                </a:solidFill>
                <a:latin typeface="arial"/>
              </a:rPr>
              <a:t>. This includes </a:t>
            </a:r>
            <a:r>
              <a:rPr b="1" lang="en-US" sz="1800" spc="-1" strike="noStrike">
                <a:solidFill>
                  <a:srgbClr val="202124"/>
                </a:solidFill>
                <a:latin typeface="arial"/>
              </a:rPr>
              <a:t>registers, stack, etc., and the byte code </a:t>
            </a:r>
            <a:r>
              <a:rPr b="0" lang="en-US" sz="1800" spc="-1" strike="noStrike">
                <a:solidFill>
                  <a:srgbClr val="202124"/>
                </a:solidFill>
                <a:latin typeface="arial"/>
              </a:rPr>
              <a:t>that Java source is compiled to is practically machine code for this virtual machine. The JVM then interprets or compiles this byte code into native machine instructions.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Picture 1"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Picture 1"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885240" y="795240"/>
            <a:ext cx="5978880" cy="544320"/>
          </a:xfrm>
          <a:prstGeom prst="rect">
            <a:avLst/>
          </a:prstGeom>
          <a:noFill/>
          <a:ln>
            <a:noFill/>
          </a:ln>
        </p:spPr>
        <p:txBody>
          <a:bodyPr anchor="b">
            <a:noAutofit/>
          </a:bodyPr>
          <a:p>
            <a:pPr>
              <a:lnSpc>
                <a:spcPct val="100000"/>
              </a:lnSpc>
            </a:pPr>
            <a:r>
              <a:rPr b="0" lang="en-US" sz="3200" spc="-1" strike="noStrike" cap="all">
                <a:solidFill>
                  <a:srgbClr val="404040"/>
                </a:solidFill>
                <a:latin typeface="Franklin Gothic Demi"/>
              </a:rPr>
              <a:t>Hypervisor</a:t>
            </a:r>
            <a:endParaRPr b="0" lang="en-US" sz="3200" spc="-1" strike="noStrike">
              <a:solidFill>
                <a:srgbClr val="000000"/>
              </a:solidFill>
              <a:latin typeface="Franklin Gothic Book"/>
            </a:endParaRPr>
          </a:p>
        </p:txBody>
      </p:sp>
      <p:pic>
        <p:nvPicPr>
          <p:cNvPr id="186" name="Graphic 26" descr=""/>
          <p:cNvPicPr/>
          <p:nvPr/>
        </p:nvPicPr>
        <p:blipFill>
          <a:blip r:embed="rId1"/>
          <a:stretch/>
        </p:blipFill>
        <p:spPr>
          <a:xfrm>
            <a:off x="10368000" y="5459760"/>
            <a:ext cx="1293840" cy="1086840"/>
          </a:xfrm>
          <a:prstGeom prst="rect">
            <a:avLst/>
          </a:prstGeom>
          <a:ln>
            <a:noFill/>
          </a:ln>
        </p:spPr>
      </p:pic>
      <p:sp>
        <p:nvSpPr>
          <p:cNvPr id="187" name="CustomShape 2"/>
          <p:cNvSpPr/>
          <p:nvPr/>
        </p:nvSpPr>
        <p:spPr>
          <a:xfrm>
            <a:off x="1122840" y="1397520"/>
            <a:ext cx="5092200" cy="1736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202124"/>
                </a:solidFill>
                <a:latin typeface="Times New Roman"/>
              </a:rPr>
              <a:t>A </a:t>
            </a:r>
            <a:r>
              <a:rPr b="1" lang="en-US" sz="1800" spc="-1" strike="noStrike">
                <a:solidFill>
                  <a:srgbClr val="202124"/>
                </a:solidFill>
                <a:latin typeface="Times New Roman"/>
              </a:rPr>
              <a:t>hypervisor</a:t>
            </a:r>
            <a:r>
              <a:rPr b="0" lang="en-US" sz="1800" spc="-1" strike="noStrike">
                <a:solidFill>
                  <a:srgbClr val="202124"/>
                </a:solidFill>
                <a:latin typeface="Times New Roman"/>
              </a:rPr>
              <a:t>, also known as a virtual machine monitor or VMM, is software that creates and runs virtual machines (VMs). A </a:t>
            </a:r>
            <a:r>
              <a:rPr b="1" lang="en-US" sz="1800" spc="-1" strike="noStrike">
                <a:solidFill>
                  <a:srgbClr val="202124"/>
                </a:solidFill>
                <a:latin typeface="Times New Roman"/>
              </a:rPr>
              <a:t>hypervisor</a:t>
            </a:r>
            <a:r>
              <a:rPr b="0" lang="en-US" sz="1800" spc="-1" strike="noStrike">
                <a:solidFill>
                  <a:srgbClr val="202124"/>
                </a:solidFill>
                <a:latin typeface="Times New Roman"/>
              </a:rPr>
              <a:t> allows one host computer to support multiple guest VMs by virtually sharing its resources, such as memory and processing.</a:t>
            </a:r>
            <a:endParaRPr b="0" lang="en-US" sz="1800" spc="-1" strike="noStrike">
              <a:latin typeface="Arial"/>
            </a:endParaRPr>
          </a:p>
        </p:txBody>
      </p:sp>
      <p:pic>
        <p:nvPicPr>
          <p:cNvPr id="188" name="Picture 22" descr=""/>
          <p:cNvPicPr/>
          <p:nvPr/>
        </p:nvPicPr>
        <p:blipFill>
          <a:blip r:embed="rId2"/>
          <a:stretch/>
        </p:blipFill>
        <p:spPr>
          <a:xfrm>
            <a:off x="885240" y="3362760"/>
            <a:ext cx="6589440" cy="349488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Picture 2" descr=""/>
          <p:cNvPicPr/>
          <p:nvPr/>
        </p:nvPicPr>
        <p:blipFill>
          <a:blip r:embed="rId1"/>
          <a:stretch/>
        </p:blipFill>
        <p:spPr>
          <a:xfrm>
            <a:off x="0" y="0"/>
            <a:ext cx="12191760" cy="6857640"/>
          </a:xfrm>
          <a:prstGeom prst="rect">
            <a:avLst/>
          </a:prstGeom>
          <a:ln>
            <a:noFill/>
          </a:ln>
        </p:spPr>
      </p:pic>
      <p:sp>
        <p:nvSpPr>
          <p:cNvPr id="243" name="CustomShape 1"/>
          <p:cNvSpPr/>
          <p:nvPr/>
        </p:nvSpPr>
        <p:spPr>
          <a:xfrm>
            <a:off x="6255000" y="5420160"/>
            <a:ext cx="11944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Franklin Gothic Book"/>
              </a:rPr>
              <a:t>“</a:t>
            </a:r>
            <a:r>
              <a:rPr b="0" lang="en-US" sz="1800" spc="-1" strike="noStrike">
                <a:solidFill>
                  <a:srgbClr val="000000"/>
                </a:solidFill>
                <a:latin typeface="Franklin Gothic Book"/>
              </a:rPr>
              <a:t>Time 0”</a:t>
            </a:r>
            <a:endParaRPr b="0" lang="en-US" sz="1800" spc="-1" strike="noStrike">
              <a:latin typeface="Arial"/>
            </a:endParaRPr>
          </a:p>
        </p:txBody>
      </p:sp>
      <p:sp>
        <p:nvSpPr>
          <p:cNvPr id="244" name="CustomShape 2"/>
          <p:cNvSpPr/>
          <p:nvPr/>
        </p:nvSpPr>
        <p:spPr>
          <a:xfrm>
            <a:off x="7812000" y="5420160"/>
            <a:ext cx="11944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Franklin Gothic Book"/>
              </a:rPr>
              <a:t>“</a:t>
            </a:r>
            <a:r>
              <a:rPr b="0" lang="en-US" sz="1800" spc="-1" strike="noStrike">
                <a:solidFill>
                  <a:srgbClr val="000000"/>
                </a:solidFill>
                <a:latin typeface="Franklin Gothic Book"/>
              </a:rPr>
              <a:t>Time 1”</a:t>
            </a:r>
            <a:endParaRPr b="0" lang="en-US" sz="1800" spc="-1" strike="noStrike">
              <a:latin typeface="Arial"/>
            </a:endParaRPr>
          </a:p>
        </p:txBody>
      </p:sp>
      <p:sp>
        <p:nvSpPr>
          <p:cNvPr id="245" name="CustomShape 3"/>
          <p:cNvSpPr/>
          <p:nvPr/>
        </p:nvSpPr>
        <p:spPr>
          <a:xfrm>
            <a:off x="9649440" y="5420160"/>
            <a:ext cx="12204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Franklin Gothic Book"/>
              </a:rPr>
              <a:t>“</a:t>
            </a:r>
            <a:r>
              <a:rPr b="0" lang="en-US" sz="1800" spc="-1" strike="noStrike">
                <a:solidFill>
                  <a:srgbClr val="000000"/>
                </a:solidFill>
                <a:latin typeface="Franklin Gothic Book"/>
              </a:rPr>
              <a:t>Time N”</a:t>
            </a:r>
            <a:endParaRPr b="0" lang="en-US" sz="1800" spc="-1" strike="noStrike">
              <a:latin typeface="Arial"/>
            </a:endParaRPr>
          </a:p>
        </p:txBody>
      </p:sp>
      <p:sp>
        <p:nvSpPr>
          <p:cNvPr id="246" name="CustomShape 4"/>
          <p:cNvSpPr/>
          <p:nvPr/>
        </p:nvSpPr>
        <p:spPr>
          <a:xfrm>
            <a:off x="9406080" y="4167000"/>
            <a:ext cx="17067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Franklin Gothic Book"/>
              </a:rPr>
              <a:t>“</a:t>
            </a:r>
            <a:r>
              <a:rPr b="0" lang="en-US" sz="1800" spc="-1" strike="noStrike">
                <a:solidFill>
                  <a:srgbClr val="000000"/>
                </a:solidFill>
                <a:latin typeface="Franklin Gothic Book"/>
              </a:rPr>
              <a:t>Snapshot X”</a:t>
            </a:r>
            <a:endParaRPr b="0" lang="en-US" sz="1800" spc="-1" strike="noStrike">
              <a:latin typeface="Arial"/>
            </a:endParaRPr>
          </a:p>
        </p:txBody>
      </p:sp>
      <p:sp>
        <p:nvSpPr>
          <p:cNvPr id="247" name="CustomShape 5"/>
          <p:cNvSpPr/>
          <p:nvPr/>
        </p:nvSpPr>
        <p:spPr>
          <a:xfrm>
            <a:off x="1053720" y="5276520"/>
            <a:ext cx="4227120" cy="1735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Franklin Gothic Book"/>
              </a:rPr>
              <a:t>Linux operating system represents </a:t>
            </a:r>
            <a:r>
              <a:rPr b="1" lang="en-US" sz="1800" spc="-1" strike="noStrike">
                <a:solidFill>
                  <a:srgbClr val="000000"/>
                </a:solidFill>
                <a:latin typeface="Franklin Gothic Book"/>
              </a:rPr>
              <a:t>everything</a:t>
            </a:r>
            <a:r>
              <a:rPr b="0" lang="en-US" sz="1800" spc="-1" strike="noStrike">
                <a:solidFill>
                  <a:srgbClr val="000000"/>
                </a:solidFill>
                <a:latin typeface="Franklin Gothic Book"/>
              </a:rPr>
              <a:t> in a file system, the hardware devices that we attach are also represented as a </a:t>
            </a:r>
            <a:r>
              <a:rPr b="1" lang="en-US" sz="1800" spc="-1" strike="noStrike">
                <a:solidFill>
                  <a:srgbClr val="000000"/>
                </a:solidFill>
                <a:latin typeface="Franklin Gothic Book"/>
              </a:rPr>
              <a:t>file</a:t>
            </a:r>
            <a:r>
              <a:rPr b="0" lang="en-US" sz="1800" spc="-1" strike="noStrike">
                <a:solidFill>
                  <a:srgbClr val="000000"/>
                </a:solidFill>
                <a:latin typeface="Franklin Gothic Book"/>
              </a:rPr>
              <a:t>. The terminal is also represented as a </a:t>
            </a:r>
            <a:r>
              <a:rPr b="1" lang="en-US" sz="1800" spc="-1" strike="noStrike">
                <a:solidFill>
                  <a:srgbClr val="000000"/>
                </a:solidFill>
                <a:latin typeface="Franklin Gothic Book"/>
              </a:rPr>
              <a:t>file</a:t>
            </a:r>
            <a:r>
              <a:rPr b="0" lang="en-US" sz="1800" spc="-1" strike="noStrike">
                <a:solidFill>
                  <a:srgbClr val="000000"/>
                </a:solidFill>
                <a:latin typeface="Franklin Gothic Book"/>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Picture 2" descr=""/>
          <p:cNvPicPr/>
          <p:nvPr/>
        </p:nvPicPr>
        <p:blipFill>
          <a:blip r:embed="rId1"/>
          <a:stretch/>
        </p:blipFill>
        <p:spPr>
          <a:xfrm>
            <a:off x="0" y="0"/>
            <a:ext cx="12191760" cy="6857640"/>
          </a:xfrm>
          <a:prstGeom prst="rect">
            <a:avLst/>
          </a:prstGeom>
          <a:ln>
            <a:noFill/>
          </a:ln>
        </p:spPr>
      </p:pic>
      <p:sp>
        <p:nvSpPr>
          <p:cNvPr id="249" name="CustomShape 1"/>
          <p:cNvSpPr/>
          <p:nvPr/>
        </p:nvSpPr>
        <p:spPr>
          <a:xfrm flipH="1" flipV="1">
            <a:off x="4915800" y="4557960"/>
            <a:ext cx="3259800" cy="22500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885240" y="795240"/>
            <a:ext cx="9928080" cy="544320"/>
          </a:xfrm>
          <a:prstGeom prst="rect">
            <a:avLst/>
          </a:prstGeom>
          <a:noFill/>
          <a:ln>
            <a:noFill/>
          </a:ln>
        </p:spPr>
        <p:txBody>
          <a:bodyPr anchor="b">
            <a:noAutofit/>
          </a:bodyPr>
          <a:p>
            <a:pPr>
              <a:lnSpc>
                <a:spcPct val="100000"/>
              </a:lnSpc>
            </a:pPr>
            <a:r>
              <a:rPr b="0" lang="en-US" sz="3200" spc="-1" strike="noStrike" cap="all">
                <a:solidFill>
                  <a:srgbClr val="404040"/>
                </a:solidFill>
                <a:latin typeface="Franklin Gothic Demi"/>
              </a:rPr>
              <a:t>Virtual machines vs containers VS serverless</a:t>
            </a:r>
            <a:endParaRPr b="0" lang="en-US" sz="3200" spc="-1" strike="noStrike">
              <a:solidFill>
                <a:srgbClr val="000000"/>
              </a:solidFill>
              <a:latin typeface="Franklin Gothic Book"/>
            </a:endParaRPr>
          </a:p>
        </p:txBody>
      </p:sp>
      <p:pic>
        <p:nvPicPr>
          <p:cNvPr id="251" name="Graphic 26" descr=""/>
          <p:cNvPicPr/>
          <p:nvPr/>
        </p:nvPicPr>
        <p:blipFill>
          <a:blip r:embed="rId1"/>
          <a:stretch/>
        </p:blipFill>
        <p:spPr>
          <a:xfrm>
            <a:off x="10368000" y="5459760"/>
            <a:ext cx="1293840" cy="1086840"/>
          </a:xfrm>
          <a:prstGeom prst="rect">
            <a:avLst/>
          </a:prstGeom>
          <a:ln>
            <a:noFill/>
          </a:ln>
        </p:spPr>
      </p:pic>
      <p:pic>
        <p:nvPicPr>
          <p:cNvPr id="252" name="Picture 6" descr=""/>
          <p:cNvPicPr/>
          <p:nvPr/>
        </p:nvPicPr>
        <p:blipFill>
          <a:blip r:embed="rId2"/>
          <a:stretch/>
        </p:blipFill>
        <p:spPr>
          <a:xfrm>
            <a:off x="1617120" y="1317240"/>
            <a:ext cx="8957520" cy="422316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885240" y="795240"/>
            <a:ext cx="8629560" cy="544320"/>
          </a:xfrm>
          <a:prstGeom prst="rect">
            <a:avLst/>
          </a:prstGeom>
          <a:noFill/>
          <a:ln>
            <a:noFill/>
          </a:ln>
        </p:spPr>
        <p:txBody>
          <a:bodyPr anchor="b">
            <a:noAutofit/>
          </a:bodyPr>
          <a:p>
            <a:pPr>
              <a:lnSpc>
                <a:spcPct val="100000"/>
              </a:lnSpc>
            </a:pPr>
            <a:r>
              <a:rPr b="0" lang="en-US" sz="3200" spc="-1" strike="noStrike" cap="all">
                <a:solidFill>
                  <a:srgbClr val="404040"/>
                </a:solidFill>
                <a:latin typeface="Franklin Gothic Demi"/>
              </a:rPr>
              <a:t>Virtual machines vs containers</a:t>
            </a:r>
            <a:endParaRPr b="0" lang="en-US" sz="3200" spc="-1" strike="noStrike">
              <a:solidFill>
                <a:srgbClr val="000000"/>
              </a:solidFill>
              <a:latin typeface="Franklin Gothic Book"/>
            </a:endParaRPr>
          </a:p>
        </p:txBody>
      </p:sp>
      <p:pic>
        <p:nvPicPr>
          <p:cNvPr id="254" name="Graphic 26" descr=""/>
          <p:cNvPicPr/>
          <p:nvPr/>
        </p:nvPicPr>
        <p:blipFill>
          <a:blip r:embed="rId1"/>
          <a:stretch/>
        </p:blipFill>
        <p:spPr>
          <a:xfrm>
            <a:off x="10368000" y="5459760"/>
            <a:ext cx="1293840" cy="1086840"/>
          </a:xfrm>
          <a:prstGeom prst="rect">
            <a:avLst/>
          </a:prstGeom>
          <a:ln>
            <a:noFill/>
          </a:ln>
        </p:spPr>
      </p:pic>
      <p:pic>
        <p:nvPicPr>
          <p:cNvPr id="255" name="Picture 4" descr=""/>
          <p:cNvPicPr/>
          <p:nvPr/>
        </p:nvPicPr>
        <p:blipFill>
          <a:blip r:embed="rId2"/>
          <a:stretch/>
        </p:blipFill>
        <p:spPr>
          <a:xfrm>
            <a:off x="1454400" y="1624320"/>
            <a:ext cx="8381520" cy="44384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Picture 4"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Shape 1"/>
          <p:cNvSpPr txBox="1"/>
          <p:nvPr/>
        </p:nvSpPr>
        <p:spPr>
          <a:xfrm>
            <a:off x="885240" y="795240"/>
            <a:ext cx="10842480" cy="544320"/>
          </a:xfrm>
          <a:prstGeom prst="rect">
            <a:avLst/>
          </a:prstGeom>
          <a:noFill/>
          <a:ln>
            <a:noFill/>
          </a:ln>
        </p:spPr>
        <p:txBody>
          <a:bodyPr anchor="b">
            <a:noAutofit/>
          </a:bodyPr>
          <a:p>
            <a:pPr>
              <a:lnSpc>
                <a:spcPct val="100000"/>
              </a:lnSpc>
            </a:pPr>
            <a:r>
              <a:rPr b="0" lang="en-US" sz="3200" spc="-1" strike="noStrike" cap="all">
                <a:solidFill>
                  <a:srgbClr val="404040"/>
                </a:solidFill>
                <a:latin typeface="Franklin Gothic Demi"/>
              </a:rPr>
              <a:t>Bare metal (Type 1) vs hosted (type 2)</a:t>
            </a:r>
            <a:endParaRPr b="0" lang="en-US" sz="3200" spc="-1" strike="noStrike">
              <a:solidFill>
                <a:srgbClr val="000000"/>
              </a:solidFill>
              <a:latin typeface="Franklin Gothic Book"/>
            </a:endParaRPr>
          </a:p>
        </p:txBody>
      </p:sp>
      <p:pic>
        <p:nvPicPr>
          <p:cNvPr id="190" name="Picture 16" descr=""/>
          <p:cNvPicPr/>
          <p:nvPr/>
        </p:nvPicPr>
        <p:blipFill>
          <a:blip r:embed="rId1"/>
          <a:stretch/>
        </p:blipFill>
        <p:spPr>
          <a:xfrm>
            <a:off x="1330560" y="1538640"/>
            <a:ext cx="9530640" cy="4935600"/>
          </a:xfrm>
          <a:prstGeom prst="rect">
            <a:avLst/>
          </a:prstGeom>
          <a:ln>
            <a:noFill/>
          </a:ln>
        </p:spPr>
      </p:pic>
      <p:sp>
        <p:nvSpPr>
          <p:cNvPr id="191" name="CustomShape 2"/>
          <p:cNvSpPr/>
          <p:nvPr/>
        </p:nvSpPr>
        <p:spPr>
          <a:xfrm>
            <a:off x="2308320" y="6062760"/>
            <a:ext cx="330372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202124"/>
                </a:solidFill>
                <a:latin typeface="Times New Roman"/>
              </a:rPr>
              <a:t>ESXi, </a:t>
            </a:r>
            <a:r>
              <a:rPr b="1" lang="en-US" sz="1400" spc="-1" strike="noStrike">
                <a:solidFill>
                  <a:srgbClr val="202124"/>
                </a:solidFill>
                <a:latin typeface="Times New Roman"/>
              </a:rPr>
              <a:t>Hyper-V</a:t>
            </a:r>
            <a:r>
              <a:rPr b="0" lang="en-US" sz="1400" spc="-1" strike="noStrike">
                <a:solidFill>
                  <a:srgbClr val="202124"/>
                </a:solidFill>
                <a:latin typeface="Times New Roman"/>
              </a:rPr>
              <a:t>, and Apple Boot Camp etc.</a:t>
            </a:r>
            <a:endParaRPr b="0" lang="en-US" sz="1400" spc="-1" strike="noStrike">
              <a:latin typeface="Arial"/>
            </a:endParaRPr>
          </a:p>
        </p:txBody>
      </p:sp>
      <p:sp>
        <p:nvSpPr>
          <p:cNvPr id="192" name="CustomShape 3"/>
          <p:cNvSpPr/>
          <p:nvPr/>
        </p:nvSpPr>
        <p:spPr>
          <a:xfrm>
            <a:off x="6590520" y="6062760"/>
            <a:ext cx="461484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202124"/>
                </a:solidFill>
                <a:latin typeface="Times New Roman"/>
              </a:rPr>
              <a:t>MSFT Virtual PC, Virtual Box, VMware Workstation etc.</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885240" y="795240"/>
            <a:ext cx="5978880" cy="544320"/>
          </a:xfrm>
          <a:prstGeom prst="rect">
            <a:avLst/>
          </a:prstGeom>
          <a:noFill/>
          <a:ln>
            <a:noFill/>
          </a:ln>
        </p:spPr>
        <p:txBody>
          <a:bodyPr anchor="b">
            <a:noAutofit/>
          </a:bodyPr>
          <a:p>
            <a:pPr>
              <a:lnSpc>
                <a:spcPct val="100000"/>
              </a:lnSpc>
            </a:pPr>
            <a:r>
              <a:rPr b="0" lang="en-US" sz="3200" spc="-1" strike="noStrike" cap="all">
                <a:solidFill>
                  <a:srgbClr val="404040"/>
                </a:solidFill>
                <a:latin typeface="Franklin Gothic Demi"/>
              </a:rPr>
              <a:t>Linux containers (Lxc)</a:t>
            </a:r>
            <a:endParaRPr b="0" lang="en-US" sz="3200" spc="-1" strike="noStrike">
              <a:solidFill>
                <a:srgbClr val="000000"/>
              </a:solidFill>
              <a:latin typeface="Franklin Gothic Book"/>
            </a:endParaRPr>
          </a:p>
        </p:txBody>
      </p:sp>
      <p:pic>
        <p:nvPicPr>
          <p:cNvPr id="261" name="Graphic 26" descr=""/>
          <p:cNvPicPr/>
          <p:nvPr/>
        </p:nvPicPr>
        <p:blipFill>
          <a:blip r:embed="rId1"/>
          <a:stretch/>
        </p:blipFill>
        <p:spPr>
          <a:xfrm>
            <a:off x="10368000" y="5459760"/>
            <a:ext cx="1293840" cy="1086840"/>
          </a:xfrm>
          <a:prstGeom prst="rect">
            <a:avLst/>
          </a:prstGeom>
          <a:ln>
            <a:noFill/>
          </a:ln>
        </p:spPr>
      </p:pic>
      <p:sp>
        <p:nvSpPr>
          <p:cNvPr id="262" name="CustomShape 2"/>
          <p:cNvSpPr/>
          <p:nvPr/>
        </p:nvSpPr>
        <p:spPr>
          <a:xfrm>
            <a:off x="1122840" y="1397520"/>
            <a:ext cx="5357160" cy="3656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111111"/>
                </a:solidFill>
                <a:latin typeface="Times New Roman"/>
              </a:rPr>
              <a:t>LXC is a user space interface for the</a:t>
            </a:r>
            <a:r>
              <a:rPr b="1" lang="en-US" sz="1800" spc="-1" strike="noStrike">
                <a:solidFill>
                  <a:srgbClr val="111111"/>
                </a:solidFill>
                <a:latin typeface="Times New Roman"/>
              </a:rPr>
              <a:t> Linux kernel containment features</a:t>
            </a:r>
            <a:r>
              <a:rPr b="0" lang="en-US" sz="1800" spc="-1" strike="noStrike">
                <a:solidFill>
                  <a:srgbClr val="111111"/>
                </a:solidFill>
                <a:latin typeface="Times New Roman"/>
              </a:rPr>
              <a:t>. Through a powerful API(LXD) and simple tools, it lets Linux users easily create and manage system or application containers.</a:t>
            </a:r>
            <a:br/>
            <a:br/>
            <a:r>
              <a:rPr b="0" lang="en-US" sz="1800" spc="-1" strike="noStrike">
                <a:solidFill>
                  <a:srgbClr val="111111"/>
                </a:solidFill>
                <a:latin typeface="Times New Roman"/>
              </a:rPr>
              <a:t>LXC containers are often considered as something in the middle between a chroot and a full fledged virtual machine. The goal of LXC is to create an environment as close as possible to a standard Linux installation but </a:t>
            </a:r>
            <a:r>
              <a:rPr b="1" lang="en-US" sz="1800" spc="-1" strike="noStrike">
                <a:solidFill>
                  <a:srgbClr val="111111"/>
                </a:solidFill>
                <a:latin typeface="Times New Roman"/>
              </a:rPr>
              <a:t>without the need for a separate kernel</a:t>
            </a:r>
            <a:r>
              <a:rPr b="0" lang="en-US" sz="1800" spc="-1" strike="noStrike">
                <a:solidFill>
                  <a:srgbClr val="111111"/>
                </a:solidFill>
                <a:latin typeface="Times New Roman"/>
              </a:rPr>
              <a:t>.</a:t>
            </a:r>
            <a:br/>
            <a:br/>
            <a:r>
              <a:rPr b="0" lang="en-US" sz="1800" spc="-1" strike="noStrike">
                <a:solidFill>
                  <a:srgbClr val="111111"/>
                </a:solidFill>
                <a:latin typeface="Times New Roman"/>
              </a:rPr>
              <a:t>Reference: </a:t>
            </a:r>
            <a:r>
              <a:rPr b="0" lang="en-US" sz="1800" spc="-1" strike="noStrike" u="sng">
                <a:solidFill>
                  <a:srgbClr val="6eac1c"/>
                </a:solidFill>
                <a:uFillTx/>
                <a:latin typeface="Times New Roman"/>
                <a:hlinkClick r:id="rId2"/>
              </a:rPr>
              <a:t>https://linuxcontainers.org/lxc/introduction/</a:t>
            </a:r>
            <a:r>
              <a:rPr b="0" lang="en-US" sz="1800" spc="-1" strike="noStrike">
                <a:solidFill>
                  <a:srgbClr val="111111"/>
                </a:solidFill>
                <a:latin typeface="Times New Roman"/>
              </a:rPr>
              <a:t> </a:t>
            </a:r>
            <a:br/>
            <a:endParaRPr b="0" lang="en-US" sz="1800" spc="-1" strike="noStrike">
              <a:latin typeface="Arial"/>
            </a:endParaRPr>
          </a:p>
        </p:txBody>
      </p:sp>
      <p:pic>
        <p:nvPicPr>
          <p:cNvPr id="263" name="Picture 4" descr=""/>
          <p:cNvPicPr/>
          <p:nvPr/>
        </p:nvPicPr>
        <p:blipFill>
          <a:blip r:embed="rId3"/>
          <a:stretch/>
        </p:blipFill>
        <p:spPr>
          <a:xfrm>
            <a:off x="6532200" y="795240"/>
            <a:ext cx="5174280" cy="387396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Picture 4" descr=""/>
          <p:cNvPicPr/>
          <p:nvPr/>
        </p:nvPicPr>
        <p:blipFill>
          <a:blip r:embed="rId1"/>
          <a:stretch/>
        </p:blipFill>
        <p:spPr>
          <a:xfrm>
            <a:off x="4316760" y="633240"/>
            <a:ext cx="7745400" cy="5590800"/>
          </a:xfrm>
          <a:prstGeom prst="rect">
            <a:avLst/>
          </a:prstGeom>
          <a:ln>
            <a:noFill/>
          </a:ln>
        </p:spPr>
      </p:pic>
      <p:sp>
        <p:nvSpPr>
          <p:cNvPr id="265" name="CustomShape 1"/>
          <p:cNvSpPr/>
          <p:nvPr/>
        </p:nvSpPr>
        <p:spPr>
          <a:xfrm>
            <a:off x="619560" y="2828880"/>
            <a:ext cx="369684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Times New Roman"/>
              </a:rPr>
              <a:t>Containers uses the same host machine’s kernel instead of using a separate kernel but they have separate file systems.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Picture 6" descr=""/>
          <p:cNvPicPr/>
          <p:nvPr/>
        </p:nvPicPr>
        <p:blipFill>
          <a:blip r:embed="rId1"/>
          <a:stretch/>
        </p:blipFill>
        <p:spPr>
          <a:xfrm>
            <a:off x="0" y="0"/>
            <a:ext cx="12284280" cy="685764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Picture 4"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Picture 4"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Picture 4"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901080" y="756000"/>
            <a:ext cx="7553520" cy="5723640"/>
          </a:xfrm>
          <a:prstGeom prst="rect">
            <a:avLst/>
          </a:prstGeom>
          <a:noFill/>
          <a:ln>
            <a:noFill/>
          </a:ln>
        </p:spPr>
        <p:style>
          <a:lnRef idx="0"/>
          <a:fillRef idx="0"/>
          <a:effectRef idx="0"/>
          <a:fontRef idx="minor"/>
        </p:style>
        <p:txBody>
          <a:bodyPr lIns="90000" rIns="90000" tIns="45000" bIns="45000">
            <a:spAutoFit/>
          </a:bodyPr>
          <a:p>
            <a:pPr>
              <a:lnSpc>
                <a:spcPct val="100000"/>
              </a:lnSpc>
            </a:pPr>
            <a:br/>
            <a:r>
              <a:rPr b="1" lang="en-US" sz="1800" spc="-1" strike="noStrike">
                <a:solidFill>
                  <a:srgbClr val="000000"/>
                </a:solidFill>
                <a:latin typeface="Times New Roman"/>
              </a:rPr>
              <a:t>Virtual Machines </a:t>
            </a:r>
            <a:br/>
            <a:r>
              <a:rPr b="0" lang="en-US" sz="1400" spc="-1" strike="noStrike">
                <a:solidFill>
                  <a:srgbClr val="000000"/>
                </a:solidFill>
                <a:latin typeface="Times New Roman"/>
              </a:rPr>
              <a:t>    - Heavy</a:t>
            </a:r>
            <a:endParaRPr b="0" lang="en-US" sz="14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Fixed memory, and CPU cores for each GuestOS (Non-sharable).</a:t>
            </a:r>
            <a:br/>
            <a:br/>
            <a:r>
              <a:rPr b="1" lang="en-US" sz="1800" spc="-1" strike="noStrike">
                <a:solidFill>
                  <a:srgbClr val="000000"/>
                </a:solidFill>
                <a:latin typeface="Times New Roman"/>
              </a:rPr>
              <a:t>LXC using LXD REST API Interface</a:t>
            </a:r>
            <a:endParaRPr b="0" lang="en-US" sz="18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Lightweight than VMs.</a:t>
            </a:r>
            <a:endParaRPr b="0" lang="en-US" sz="14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Uses LXD API to make LXC containers.</a:t>
            </a:r>
            <a:br/>
            <a:r>
              <a:rPr b="0" lang="en-US" sz="1400" spc="-1" strike="noStrike">
                <a:solidFill>
                  <a:srgbClr val="000000"/>
                </a:solidFill>
                <a:latin typeface="Times New Roman"/>
              </a:rPr>
              <a:t>    - Each GuestOS can use entire hardware resources together (Memory, and CPU cores).</a:t>
            </a:r>
            <a:endParaRPr b="0" lang="en-US" sz="14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We can also limit memory, and CPU core just like VMs.</a:t>
            </a:r>
            <a:endParaRPr b="0" lang="en-US" sz="14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Nested LXC containers are possible.</a:t>
            </a:r>
            <a:endParaRPr b="0" lang="en-US" sz="14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Each GuestOS uses the same host OS Kernel.</a:t>
            </a:r>
            <a:endParaRPr b="0" lang="en-US" sz="14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LXC containers are used for running multiple applications in an isolated environment.</a:t>
            </a:r>
            <a:endParaRPr b="0" lang="en-US" sz="14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More Fast than VMs.</a:t>
            </a:r>
            <a:br/>
            <a:r>
              <a:rPr b="0" lang="en-US" sz="1400" spc="-1" strike="noStrike">
                <a:solidFill>
                  <a:srgbClr val="000000"/>
                </a:solidFill>
                <a:latin typeface="Times New Roman"/>
              </a:rPr>
              <a:t>    - How to make an LXC?</a:t>
            </a:r>
            <a:br/>
            <a:r>
              <a:rPr b="0" lang="en-US" sz="1400" spc="-1" strike="noStrike">
                <a:solidFill>
                  <a:srgbClr val="000000"/>
                </a:solidFill>
                <a:latin typeface="Times New Roman"/>
              </a:rPr>
              <a:t>       </a:t>
            </a:r>
            <a:r>
              <a:rPr b="0" lang="en-US" sz="1400" spc="-1" strike="noStrike">
                <a:solidFill>
                  <a:srgbClr val="000000"/>
                </a:solidFill>
                <a:latin typeface="Times New Roman"/>
              </a:rPr>
              <a:t>	</a:t>
            </a:r>
            <a:r>
              <a:rPr b="0" lang="en-US" sz="1400" spc="-1" strike="noStrike" u="sng">
                <a:solidFill>
                  <a:srgbClr val="6eac1c"/>
                </a:solidFill>
                <a:uFillTx/>
                <a:latin typeface="Times New Roman"/>
                <a:hlinkClick r:id="rId1"/>
              </a:rPr>
              <a:t>https://www.youtube.com/watch?v=CWmkSj_B-wo</a:t>
            </a:r>
            <a:br/>
            <a:r>
              <a:rPr b="0" lang="en-US" sz="1400" spc="-1" strike="noStrike">
                <a:solidFill>
                  <a:srgbClr val="000000"/>
                </a:solidFill>
                <a:latin typeface="Times New Roman"/>
              </a:rPr>
              <a:t>    - More on LXC,</a:t>
            </a:r>
            <a:br/>
            <a:r>
              <a:rPr b="0" lang="en-US" sz="1400" spc="-1" strike="noStrike">
                <a:solidFill>
                  <a:srgbClr val="000000"/>
                </a:solidFill>
                <a:latin typeface="Times New Roman"/>
              </a:rPr>
              <a:t>                    </a:t>
            </a:r>
            <a:r>
              <a:rPr b="0" lang="en-US" sz="1400" spc="-1" strike="noStrike" u="sng">
                <a:solidFill>
                  <a:srgbClr val="6eac1c"/>
                </a:solidFill>
                <a:uFillTx/>
                <a:latin typeface="Times New Roman"/>
                <a:hlinkClick r:id="rId2"/>
              </a:rPr>
              <a:t>https://www.upguard.com/blog/docker-vs-lxc</a:t>
            </a:r>
            <a:br/>
            <a:br/>
            <a:r>
              <a:rPr b="1" lang="en-US" sz="1800" spc="-1" strike="noStrike">
                <a:solidFill>
                  <a:srgbClr val="000000"/>
                </a:solidFill>
                <a:latin typeface="Times New Roman"/>
              </a:rPr>
              <a:t>Application Containers</a:t>
            </a:r>
            <a:endParaRPr b="0" lang="en-US" sz="18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More lightweight than LXC.</a:t>
            </a:r>
            <a:endParaRPr b="0" lang="en-US" sz="14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Uses same host machine kernel.</a:t>
            </a:r>
            <a:endParaRPr b="0" lang="en-US" sz="14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Docker containers(Application containers) are made for running single application per container.</a:t>
            </a:r>
            <a:endParaRPr b="0" lang="en-US" sz="14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No need to worry about RAM, Space, CPU and other resource allocations for contaienrs.</a:t>
            </a:r>
            <a:endParaRPr b="0" lang="en-US" sz="1400" spc="-1" strike="noStrike">
              <a:latin typeface="Arial"/>
            </a:endParaRPr>
          </a:p>
          <a:p>
            <a:pPr>
              <a:lnSpc>
                <a:spcPct val="100000"/>
              </a:lnSpc>
            </a:pPr>
            <a:r>
              <a:rPr b="0" lang="en-US" sz="1400" spc="-1" strike="noStrike">
                <a:solidFill>
                  <a:srgbClr val="000000"/>
                </a:solidFill>
                <a:latin typeface="Times New Roman"/>
              </a:rPr>
              <a:t>    </a:t>
            </a:r>
            <a:r>
              <a:rPr b="0" lang="en-US" sz="1400" spc="-1" strike="noStrike">
                <a:solidFill>
                  <a:srgbClr val="000000"/>
                </a:solidFill>
                <a:latin typeface="Times New Roman"/>
              </a:rPr>
              <a:t>- Fast than LXC.</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Graphic 26" descr=""/>
          <p:cNvPicPr/>
          <p:nvPr/>
        </p:nvPicPr>
        <p:blipFill>
          <a:blip r:embed="rId1"/>
          <a:stretch/>
        </p:blipFill>
        <p:spPr>
          <a:xfrm>
            <a:off x="10368000" y="5459760"/>
            <a:ext cx="1293840" cy="1086840"/>
          </a:xfrm>
          <a:prstGeom prst="rect">
            <a:avLst/>
          </a:prstGeom>
          <a:ln>
            <a:noFill/>
          </a:ln>
        </p:spPr>
      </p:pic>
      <p:pic>
        <p:nvPicPr>
          <p:cNvPr id="194" name="Picture 6" descr=""/>
          <p:cNvPicPr/>
          <p:nvPr/>
        </p:nvPicPr>
        <p:blipFill>
          <a:blip r:embed="rId2"/>
          <a:stretch/>
        </p:blipFill>
        <p:spPr>
          <a:xfrm>
            <a:off x="2980800" y="1269360"/>
            <a:ext cx="6230160" cy="4318560"/>
          </a:xfrm>
          <a:prstGeom prst="rect">
            <a:avLst/>
          </a:prstGeom>
          <a:ln>
            <a:noFill/>
          </a:ln>
        </p:spPr>
      </p:pic>
      <p:sp>
        <p:nvSpPr>
          <p:cNvPr id="195" name="CustomShape 1"/>
          <p:cNvSpPr/>
          <p:nvPr/>
        </p:nvSpPr>
        <p:spPr>
          <a:xfrm>
            <a:off x="3414960" y="6003360"/>
            <a:ext cx="17355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Franklin Gothic Book"/>
              </a:rPr>
              <a:t>        “</a:t>
            </a:r>
            <a:r>
              <a:rPr b="0" lang="en-US" sz="1800" spc="-1" strike="noStrike">
                <a:solidFill>
                  <a:srgbClr val="000000"/>
                </a:solidFill>
                <a:latin typeface="Franklin Gothic Book"/>
              </a:rPr>
              <a:t>OS”</a:t>
            </a:r>
            <a:br/>
            <a:r>
              <a:rPr b="0" lang="en-US" sz="1800" spc="-1" strike="noStrike">
                <a:solidFill>
                  <a:srgbClr val="000000"/>
                </a:solidFill>
                <a:latin typeface="Franklin Gothic Book"/>
              </a:rPr>
              <a:t> (No Host OS)</a:t>
            </a:r>
            <a:endParaRPr b="0" lang="en-US" sz="1800" spc="-1" strike="noStrike">
              <a:latin typeface="Arial"/>
            </a:endParaRPr>
          </a:p>
        </p:txBody>
      </p:sp>
      <p:sp>
        <p:nvSpPr>
          <p:cNvPr id="196" name="CustomShape 2"/>
          <p:cNvSpPr/>
          <p:nvPr/>
        </p:nvSpPr>
        <p:spPr>
          <a:xfrm>
            <a:off x="6901920" y="6003360"/>
            <a:ext cx="14857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Franklin Gothic Book"/>
              </a:rPr>
              <a:t>“</a:t>
            </a:r>
            <a:r>
              <a:rPr b="0" lang="en-US" sz="1800" spc="-1" strike="noStrike">
                <a:solidFill>
                  <a:srgbClr val="000000"/>
                </a:solidFill>
                <a:latin typeface="Franklin Gothic Book"/>
              </a:rPr>
              <a:t>Guest OS”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Picture 4"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Picture 3"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Shape 1"/>
          <p:cNvSpPr txBox="1"/>
          <p:nvPr/>
        </p:nvSpPr>
        <p:spPr>
          <a:xfrm>
            <a:off x="885240" y="795240"/>
            <a:ext cx="5978880" cy="544320"/>
          </a:xfrm>
          <a:prstGeom prst="rect">
            <a:avLst/>
          </a:prstGeom>
          <a:noFill/>
          <a:ln>
            <a:noFill/>
          </a:ln>
        </p:spPr>
        <p:txBody>
          <a:bodyPr anchor="b">
            <a:noAutofit/>
          </a:bodyPr>
          <a:p>
            <a:pPr>
              <a:lnSpc>
                <a:spcPct val="100000"/>
              </a:lnSpc>
            </a:pPr>
            <a:r>
              <a:rPr b="0" lang="en-US" sz="3200" spc="-1" strike="noStrike" cap="all">
                <a:solidFill>
                  <a:srgbClr val="404040"/>
                </a:solidFill>
                <a:latin typeface="Franklin Gothic Demi"/>
              </a:rPr>
              <a:t>docker</a:t>
            </a:r>
            <a:endParaRPr b="0" lang="en-US" sz="3200" spc="-1" strike="noStrike">
              <a:solidFill>
                <a:srgbClr val="000000"/>
              </a:solidFill>
              <a:latin typeface="Franklin Gothic Book"/>
            </a:endParaRPr>
          </a:p>
        </p:txBody>
      </p:sp>
      <p:pic>
        <p:nvPicPr>
          <p:cNvPr id="274" name="Graphic 26" descr=""/>
          <p:cNvPicPr/>
          <p:nvPr/>
        </p:nvPicPr>
        <p:blipFill>
          <a:blip r:embed="rId1"/>
          <a:stretch/>
        </p:blipFill>
        <p:spPr>
          <a:xfrm>
            <a:off x="10368000" y="5459760"/>
            <a:ext cx="1293840" cy="1086840"/>
          </a:xfrm>
          <a:prstGeom prst="rect">
            <a:avLst/>
          </a:prstGeom>
          <a:ln>
            <a:noFill/>
          </a:ln>
        </p:spPr>
      </p:pic>
      <p:sp>
        <p:nvSpPr>
          <p:cNvPr id="275" name="CustomShape 2"/>
          <p:cNvSpPr/>
          <p:nvPr/>
        </p:nvSpPr>
        <p:spPr>
          <a:xfrm>
            <a:off x="1122840" y="1397520"/>
            <a:ext cx="5741640" cy="1736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d5156"/>
                </a:solidFill>
                <a:latin typeface="Times New Roman"/>
              </a:rPr>
              <a:t>Docker is a set of platform as a service products that use OS-level </a:t>
            </a:r>
            <a:r>
              <a:rPr b="1" lang="en-US" sz="1800" spc="-1" strike="noStrike">
                <a:solidFill>
                  <a:srgbClr val="4d5156"/>
                </a:solidFill>
                <a:latin typeface="Times New Roman"/>
              </a:rPr>
              <a:t>virtualization</a:t>
            </a:r>
            <a:r>
              <a:rPr b="0" lang="en-US" sz="1800" spc="-1" strike="noStrike">
                <a:solidFill>
                  <a:srgbClr val="4d5156"/>
                </a:solidFill>
                <a:latin typeface="Times New Roman"/>
              </a:rPr>
              <a:t> to deliver software in packages called </a:t>
            </a:r>
            <a:r>
              <a:rPr b="1" lang="en-US" sz="1800" spc="-1" strike="noStrike">
                <a:solidFill>
                  <a:srgbClr val="4d5156"/>
                </a:solidFill>
                <a:latin typeface="Times New Roman"/>
              </a:rPr>
              <a:t>containers</a:t>
            </a:r>
            <a:r>
              <a:rPr b="0" lang="en-US" sz="1800" spc="-1" strike="noStrike">
                <a:solidFill>
                  <a:srgbClr val="4d5156"/>
                </a:solidFill>
                <a:latin typeface="Times New Roman"/>
              </a:rPr>
              <a:t>. </a:t>
            </a:r>
            <a:r>
              <a:rPr b="1" lang="en-US" sz="1800" spc="-1" strike="noStrike">
                <a:solidFill>
                  <a:srgbClr val="4d5156"/>
                </a:solidFill>
                <a:latin typeface="Times New Roman"/>
              </a:rPr>
              <a:t>Containers are isolated from one another and bundle their own software, libraries and configuration files;</a:t>
            </a:r>
            <a:r>
              <a:rPr b="0" lang="en-US" sz="1800" spc="-1" strike="noStrike">
                <a:solidFill>
                  <a:srgbClr val="4d5156"/>
                </a:solidFill>
                <a:latin typeface="Times New Roman"/>
              </a:rPr>
              <a:t> they can communicate with each other through well-defined channels. – Wikipedia.</a:t>
            </a:r>
            <a:endParaRPr b="0" lang="en-US" sz="1800" spc="-1" strike="noStrike">
              <a:latin typeface="Arial"/>
            </a:endParaRPr>
          </a:p>
        </p:txBody>
      </p:sp>
      <p:pic>
        <p:nvPicPr>
          <p:cNvPr id="276" name="Picture 4" descr=""/>
          <p:cNvPicPr/>
          <p:nvPr/>
        </p:nvPicPr>
        <p:blipFill>
          <a:blip r:embed="rId2"/>
          <a:stretch/>
        </p:blipFill>
        <p:spPr>
          <a:xfrm>
            <a:off x="8306640" y="1067400"/>
            <a:ext cx="2352240" cy="2940480"/>
          </a:xfrm>
          <a:prstGeom prst="rect">
            <a:avLst/>
          </a:prstGeom>
          <a:ln>
            <a:noFill/>
          </a:ln>
        </p:spPr>
      </p:pic>
      <p:pic>
        <p:nvPicPr>
          <p:cNvPr id="277" name="Picture 8" descr=""/>
          <p:cNvPicPr/>
          <p:nvPr/>
        </p:nvPicPr>
        <p:blipFill>
          <a:blip r:embed="rId3"/>
          <a:stretch/>
        </p:blipFill>
        <p:spPr>
          <a:xfrm>
            <a:off x="2399760" y="3596400"/>
            <a:ext cx="2950200" cy="295020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Picture 4" descr=""/>
          <p:cNvPicPr/>
          <p:nvPr/>
        </p:nvPicPr>
        <p:blipFill>
          <a:blip r:embed="rId1"/>
          <a:stretch/>
        </p:blipFill>
        <p:spPr>
          <a:xfrm>
            <a:off x="286920" y="916920"/>
            <a:ext cx="9444240" cy="578160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920880" y="2688840"/>
            <a:ext cx="1034964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00"/>
                </a:solidFill>
                <a:latin typeface="Franklin Gothic Book"/>
              </a:rPr>
              <a:t>docker → docker daemon → containerd → runC → unshare syscall</a:t>
            </a:r>
            <a:endParaRPr b="0" lang="en-US" sz="2800" spc="-1" strike="noStrike">
              <a:latin typeface="Arial"/>
            </a:endParaRPr>
          </a:p>
        </p:txBody>
      </p:sp>
      <p:sp>
        <p:nvSpPr>
          <p:cNvPr id="280" name="TextShape 2"/>
          <p:cNvSpPr txBox="1"/>
          <p:nvPr/>
        </p:nvSpPr>
        <p:spPr>
          <a:xfrm>
            <a:off x="885240" y="795240"/>
            <a:ext cx="5978880" cy="544320"/>
          </a:xfrm>
          <a:prstGeom prst="rect">
            <a:avLst/>
          </a:prstGeom>
          <a:noFill/>
          <a:ln>
            <a:noFill/>
          </a:ln>
        </p:spPr>
        <p:txBody>
          <a:bodyPr anchor="b">
            <a:noAutofit/>
          </a:bodyPr>
          <a:p>
            <a:pPr>
              <a:lnSpc>
                <a:spcPct val="100000"/>
              </a:lnSpc>
            </a:pPr>
            <a:r>
              <a:rPr b="0" lang="en-US" sz="3200" spc="-1" strike="noStrike" cap="all">
                <a:solidFill>
                  <a:srgbClr val="404040"/>
                </a:solidFill>
                <a:latin typeface="Franklin Gothic Demi"/>
              </a:rPr>
              <a:t>Working of Docker</a:t>
            </a:r>
            <a:endParaRPr b="0" lang="en-US" sz="3200" spc="-1" strike="noStrike">
              <a:solidFill>
                <a:srgbClr val="000000"/>
              </a:solidFill>
              <a:latin typeface="Franklin Gothic Book"/>
            </a:endParaRPr>
          </a:p>
        </p:txBody>
      </p:sp>
      <p:pic>
        <p:nvPicPr>
          <p:cNvPr id="281" name="Graphic 6" descr=""/>
          <p:cNvPicPr/>
          <p:nvPr/>
        </p:nvPicPr>
        <p:blipFill>
          <a:blip r:embed="rId1"/>
          <a:stretch/>
        </p:blipFill>
        <p:spPr>
          <a:xfrm>
            <a:off x="10368000" y="5459760"/>
            <a:ext cx="1293840" cy="1086840"/>
          </a:xfrm>
          <a:prstGeom prst="rect">
            <a:avLst/>
          </a:prstGeom>
          <a:ln>
            <a:noFill/>
          </a:ln>
        </p:spPr>
      </p:pic>
      <p:pic>
        <p:nvPicPr>
          <p:cNvPr id="282" name="Picture 7" descr=""/>
          <p:cNvPicPr/>
          <p:nvPr/>
        </p:nvPicPr>
        <p:blipFill>
          <a:blip r:embed="rId2"/>
          <a:stretch/>
        </p:blipFill>
        <p:spPr>
          <a:xfrm>
            <a:off x="924480" y="3645720"/>
            <a:ext cx="2950200" cy="295020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0" descr=""/>
          <p:cNvPicPr/>
          <p:nvPr/>
        </p:nvPicPr>
        <p:blipFill>
          <a:blip r:embed="rId1"/>
          <a:stretch/>
        </p:blipFill>
        <p:spPr>
          <a:xfrm>
            <a:off x="4297680" y="828000"/>
            <a:ext cx="4019040" cy="557172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Picture 3" descr=""/>
          <p:cNvPicPr/>
          <p:nvPr/>
        </p:nvPicPr>
        <p:blipFill>
          <a:blip r:embed="rId1"/>
          <a:stretch/>
        </p:blipFill>
        <p:spPr>
          <a:xfrm>
            <a:off x="1369080" y="1140480"/>
            <a:ext cx="9753120" cy="487656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 name="Picture 1" descr=""/>
          <p:cNvPicPr/>
          <p:nvPr/>
        </p:nvPicPr>
        <p:blipFill>
          <a:blip r:embed="rId1"/>
          <a:stretch/>
        </p:blipFill>
        <p:spPr>
          <a:xfrm>
            <a:off x="3399840" y="801000"/>
            <a:ext cx="5391720" cy="525600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6" name="Picture 1" descr=""/>
          <p:cNvPicPr/>
          <p:nvPr/>
        </p:nvPicPr>
        <p:blipFill>
          <a:blip r:embed="rId1"/>
          <a:stretch/>
        </p:blipFill>
        <p:spPr>
          <a:xfrm>
            <a:off x="2322720" y="946440"/>
            <a:ext cx="7545960" cy="565956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Picture 1" descr=""/>
          <p:cNvPicPr/>
          <p:nvPr/>
        </p:nvPicPr>
        <p:blipFill>
          <a:blip r:embed="rId1"/>
          <a:stretch/>
        </p:blipFill>
        <p:spPr>
          <a:xfrm>
            <a:off x="1785960" y="976320"/>
            <a:ext cx="8619840" cy="49050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Picture 6"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8" name="Picture 1" descr=""/>
          <p:cNvPicPr/>
          <p:nvPr/>
        </p:nvPicPr>
        <p:blipFill>
          <a:blip r:embed="rId1"/>
          <a:stretch/>
        </p:blipFill>
        <p:spPr>
          <a:xfrm>
            <a:off x="0" y="0"/>
            <a:ext cx="12191760" cy="6857640"/>
          </a:xfrm>
          <a:prstGeom prst="rect">
            <a:avLst/>
          </a:prstGeom>
          <a:ln>
            <a:noFill/>
          </a:ln>
        </p:spPr>
      </p:pic>
      <p:sp>
        <p:nvSpPr>
          <p:cNvPr id="289" name="CustomShape 1"/>
          <p:cNvSpPr/>
          <p:nvPr/>
        </p:nvSpPr>
        <p:spPr>
          <a:xfrm flipH="1">
            <a:off x="3260160" y="1153080"/>
            <a:ext cx="1417680" cy="52956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290" name="CustomShape 2"/>
          <p:cNvSpPr/>
          <p:nvPr/>
        </p:nvSpPr>
        <p:spPr>
          <a:xfrm>
            <a:off x="6519960" y="2186640"/>
            <a:ext cx="3047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Wingdings"/>
              </a:rPr>
              <a:t></a:t>
            </a:r>
            <a:r>
              <a:rPr b="0" lang="en-US" sz="1800" spc="-1" strike="noStrike">
                <a:solidFill>
                  <a:srgbClr val="ffffff"/>
                </a:solidFill>
                <a:latin typeface="Times New Roman"/>
              </a:rPr>
              <a:t> </a:t>
            </a:r>
            <a:r>
              <a:rPr b="0" lang="en-US" sz="1800" spc="-1" strike="noStrike">
                <a:solidFill>
                  <a:srgbClr val="ffffff"/>
                </a:solidFill>
                <a:latin typeface="Times New Roman"/>
              </a:rPr>
              <a:t>Shows status of docker engine.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1" name="Picture 2" descr=""/>
          <p:cNvPicPr/>
          <p:nvPr/>
        </p:nvPicPr>
        <p:blipFill>
          <a:blip r:embed="rId1"/>
          <a:stretch/>
        </p:blipFill>
        <p:spPr>
          <a:xfrm>
            <a:off x="0" y="0"/>
            <a:ext cx="12191760" cy="6857640"/>
          </a:xfrm>
          <a:prstGeom prst="rect">
            <a:avLst/>
          </a:prstGeom>
          <a:ln>
            <a:noFill/>
          </a:ln>
        </p:spPr>
      </p:pic>
      <p:sp>
        <p:nvSpPr>
          <p:cNvPr id="292" name="CustomShape 1"/>
          <p:cNvSpPr/>
          <p:nvPr/>
        </p:nvSpPr>
        <p:spPr>
          <a:xfrm flipH="1">
            <a:off x="2491560" y="1537200"/>
            <a:ext cx="1391040" cy="91404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293" name="CustomShape 2"/>
          <p:cNvSpPr/>
          <p:nvPr/>
        </p:nvSpPr>
        <p:spPr>
          <a:xfrm>
            <a:off x="8667000" y="891000"/>
            <a:ext cx="3047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Wingdings"/>
              </a:rPr>
              <a:t></a:t>
            </a:r>
            <a:r>
              <a:rPr b="0" lang="en-US" sz="1800" spc="-1" strike="noStrike">
                <a:solidFill>
                  <a:srgbClr val="ffffff"/>
                </a:solidFill>
                <a:latin typeface="Times New Roman"/>
              </a:rPr>
              <a:t> </a:t>
            </a:r>
            <a:r>
              <a:rPr b="0" lang="en-US" sz="1800" spc="-1" strike="noStrike">
                <a:solidFill>
                  <a:srgbClr val="ffffff"/>
                </a:solidFill>
                <a:latin typeface="Times New Roman"/>
              </a:rPr>
              <a:t>Shows status of docker engine.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 name="Picture 2" descr=""/>
          <p:cNvPicPr/>
          <p:nvPr/>
        </p:nvPicPr>
        <p:blipFill>
          <a:blip r:embed="rId1"/>
          <a:stretch/>
        </p:blipFill>
        <p:spPr>
          <a:xfrm>
            <a:off x="0" y="0"/>
            <a:ext cx="12191760" cy="6857640"/>
          </a:xfrm>
          <a:prstGeom prst="rect">
            <a:avLst/>
          </a:prstGeom>
          <a:ln>
            <a:noFill/>
          </a:ln>
        </p:spPr>
      </p:pic>
      <p:sp>
        <p:nvSpPr>
          <p:cNvPr id="295" name="CustomShape 1"/>
          <p:cNvSpPr/>
          <p:nvPr/>
        </p:nvSpPr>
        <p:spPr>
          <a:xfrm>
            <a:off x="6281640" y="662760"/>
            <a:ext cx="304776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Wingdings"/>
              </a:rPr>
              <a:t></a:t>
            </a:r>
            <a:r>
              <a:rPr b="0" lang="en-US" sz="1800" spc="-1" strike="noStrike">
                <a:solidFill>
                  <a:srgbClr val="ffffff"/>
                </a:solidFill>
                <a:latin typeface="Times New Roman"/>
              </a:rPr>
              <a:t> </a:t>
            </a:r>
            <a:r>
              <a:rPr b="0" lang="en-US" sz="1800" spc="-1" strike="noStrike">
                <a:solidFill>
                  <a:srgbClr val="ffffff"/>
                </a:solidFill>
                <a:latin typeface="Times New Roman"/>
              </a:rPr>
              <a:t>Gives information about containers, version, driver, filesystem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Picture 2" descr=""/>
          <p:cNvPicPr/>
          <p:nvPr/>
        </p:nvPicPr>
        <p:blipFill>
          <a:blip r:embed="rId1"/>
          <a:stretch/>
        </p:blipFill>
        <p:spPr>
          <a:xfrm>
            <a:off x="0" y="0"/>
            <a:ext cx="12191760" cy="6857640"/>
          </a:xfrm>
          <a:prstGeom prst="rect">
            <a:avLst/>
          </a:prstGeom>
          <a:ln>
            <a:noFill/>
          </a:ln>
        </p:spPr>
      </p:pic>
      <p:sp>
        <p:nvSpPr>
          <p:cNvPr id="297" name="CustomShape 1"/>
          <p:cNvSpPr/>
          <p:nvPr/>
        </p:nvSpPr>
        <p:spPr>
          <a:xfrm>
            <a:off x="8057160" y="861480"/>
            <a:ext cx="3047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Wingdings"/>
              </a:rPr>
              <a:t></a:t>
            </a:r>
            <a:r>
              <a:rPr b="0" lang="en-US" sz="1800" spc="-1" strike="noStrike">
                <a:solidFill>
                  <a:srgbClr val="ffffff"/>
                </a:solidFill>
                <a:latin typeface="Times New Roman"/>
              </a:rPr>
              <a:t> </a:t>
            </a:r>
            <a:r>
              <a:rPr b="0" lang="en-US" sz="1800" spc="-1" strike="noStrike">
                <a:solidFill>
                  <a:srgbClr val="ffffff"/>
                </a:solidFill>
                <a:latin typeface="Times New Roman"/>
              </a:rPr>
              <a:t>Lists total images available at host machine.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8" name="Picture 2" descr=""/>
          <p:cNvPicPr/>
          <p:nvPr/>
        </p:nvPicPr>
        <p:blipFill>
          <a:blip r:embed="rId1"/>
          <a:stretch/>
        </p:blipFill>
        <p:spPr>
          <a:xfrm>
            <a:off x="0" y="0"/>
            <a:ext cx="12191760" cy="6857640"/>
          </a:xfrm>
          <a:prstGeom prst="rect">
            <a:avLst/>
          </a:prstGeom>
          <a:ln>
            <a:noFill/>
          </a:ln>
        </p:spPr>
      </p:pic>
      <p:sp>
        <p:nvSpPr>
          <p:cNvPr id="299" name="CustomShape 1"/>
          <p:cNvSpPr/>
          <p:nvPr/>
        </p:nvSpPr>
        <p:spPr>
          <a:xfrm>
            <a:off x="7421040" y="2478240"/>
            <a:ext cx="39222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Wingdings"/>
              </a:rPr>
              <a:t></a:t>
            </a:r>
            <a:r>
              <a:rPr b="0" lang="en-US" sz="1800" spc="-1" strike="noStrike">
                <a:solidFill>
                  <a:srgbClr val="ffffff"/>
                </a:solidFill>
                <a:latin typeface="Times New Roman"/>
              </a:rPr>
              <a:t> </a:t>
            </a:r>
            <a:r>
              <a:rPr b="0" lang="en-US" sz="1800" spc="-1" strike="noStrike">
                <a:solidFill>
                  <a:srgbClr val="ffffff"/>
                </a:solidFill>
                <a:latin typeface="Times New Roman"/>
              </a:rPr>
              <a:t>Removes all the “exited/stopped” containers.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0" name="Picture 2" descr=""/>
          <p:cNvPicPr/>
          <p:nvPr/>
        </p:nvPicPr>
        <p:blipFill>
          <a:blip r:embed="rId1"/>
          <a:stretch/>
        </p:blipFill>
        <p:spPr>
          <a:xfrm>
            <a:off x="0" y="0"/>
            <a:ext cx="12191760" cy="5326920"/>
          </a:xfrm>
          <a:prstGeom prst="rect">
            <a:avLst/>
          </a:prstGeom>
          <a:ln>
            <a:noFill/>
          </a:ln>
        </p:spPr>
      </p:pic>
      <p:pic>
        <p:nvPicPr>
          <p:cNvPr id="301" name="Picture 3" descr=""/>
          <p:cNvPicPr/>
          <p:nvPr/>
        </p:nvPicPr>
        <p:blipFill>
          <a:blip r:embed="rId2"/>
          <a:stretch/>
        </p:blipFill>
        <p:spPr>
          <a:xfrm>
            <a:off x="0" y="5327280"/>
            <a:ext cx="12191760" cy="1542600"/>
          </a:xfrm>
          <a:prstGeom prst="rect">
            <a:avLst/>
          </a:prstGeom>
          <a:ln>
            <a:noFill/>
          </a:ln>
        </p:spPr>
      </p:pic>
      <p:sp>
        <p:nvSpPr>
          <p:cNvPr id="302" name="CustomShape 1"/>
          <p:cNvSpPr/>
          <p:nvPr/>
        </p:nvSpPr>
        <p:spPr>
          <a:xfrm>
            <a:off x="8468280" y="503640"/>
            <a:ext cx="30477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Wingdings"/>
              </a:rPr>
              <a:t></a:t>
            </a:r>
            <a:r>
              <a:rPr b="0" lang="en-US" sz="1800" spc="-1" strike="noStrike">
                <a:solidFill>
                  <a:srgbClr val="ffffff"/>
                </a:solidFill>
                <a:latin typeface="Times New Roman"/>
              </a:rPr>
              <a:t> </a:t>
            </a:r>
            <a:r>
              <a:rPr b="0" lang="en-US" sz="1800" spc="-1" strike="noStrike">
                <a:solidFill>
                  <a:srgbClr val="ffffff"/>
                </a:solidFill>
                <a:latin typeface="Times New Roman"/>
              </a:rPr>
              <a:t>Removes all the images.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3" name="Picture 2" descr=""/>
          <p:cNvPicPr/>
          <p:nvPr/>
        </p:nvPicPr>
        <p:blipFill>
          <a:blip r:embed="rId1"/>
          <a:stretch/>
        </p:blipFill>
        <p:spPr>
          <a:xfrm>
            <a:off x="0" y="0"/>
            <a:ext cx="12191760" cy="6857640"/>
          </a:xfrm>
          <a:prstGeom prst="rect">
            <a:avLst/>
          </a:prstGeom>
          <a:ln>
            <a:noFill/>
          </a:ln>
        </p:spPr>
      </p:pic>
      <p:sp>
        <p:nvSpPr>
          <p:cNvPr id="304" name="CustomShape 1"/>
          <p:cNvSpPr/>
          <p:nvPr/>
        </p:nvSpPr>
        <p:spPr>
          <a:xfrm>
            <a:off x="6639480" y="1789200"/>
            <a:ext cx="3803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Wingdings"/>
              </a:rPr>
              <a:t></a:t>
            </a:r>
            <a:r>
              <a:rPr b="0" lang="en-US" sz="1800" spc="-1" strike="noStrike">
                <a:solidFill>
                  <a:srgbClr val="ffffff"/>
                </a:solidFill>
                <a:latin typeface="Times New Roman"/>
              </a:rPr>
              <a:t> </a:t>
            </a:r>
            <a:r>
              <a:rPr b="0" lang="en-US" sz="1800" spc="-1" strike="noStrike">
                <a:solidFill>
                  <a:srgbClr val="ffffff"/>
                </a:solidFill>
                <a:latin typeface="Times New Roman"/>
              </a:rPr>
              <a:t>Stops the running container.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Picture 2" descr=""/>
          <p:cNvPicPr/>
          <p:nvPr/>
        </p:nvPicPr>
        <p:blipFill>
          <a:blip r:embed="rId1"/>
          <a:stretch/>
        </p:blipFill>
        <p:spPr>
          <a:xfrm>
            <a:off x="0" y="0"/>
            <a:ext cx="12191760" cy="6857640"/>
          </a:xfrm>
          <a:prstGeom prst="rect">
            <a:avLst/>
          </a:prstGeom>
          <a:ln>
            <a:noFill/>
          </a:ln>
        </p:spPr>
      </p:pic>
      <p:sp>
        <p:nvSpPr>
          <p:cNvPr id="306" name="CustomShape 1"/>
          <p:cNvSpPr/>
          <p:nvPr/>
        </p:nvSpPr>
        <p:spPr>
          <a:xfrm>
            <a:off x="6718680" y="3630960"/>
            <a:ext cx="4532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Wingdings"/>
              </a:rPr>
              <a:t></a:t>
            </a:r>
            <a:r>
              <a:rPr b="0" lang="en-US" sz="1800" spc="-1" strike="noStrike">
                <a:solidFill>
                  <a:srgbClr val="ffffff"/>
                </a:solidFill>
                <a:latin typeface="Times New Roman"/>
              </a:rPr>
              <a:t> </a:t>
            </a:r>
            <a:r>
              <a:rPr b="0" lang="en-US" sz="1800" spc="-1" strike="noStrike">
                <a:solidFill>
                  <a:srgbClr val="ffffff"/>
                </a:solidFill>
                <a:latin typeface="Times New Roman"/>
              </a:rPr>
              <a:t>Removes container having any id/name __.</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7"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Picture 2" descr=""/>
          <p:cNvPicPr/>
          <p:nvPr/>
        </p:nvPicPr>
        <p:blipFill>
          <a:blip r:embed="rId1"/>
          <a:stretch/>
        </p:blipFill>
        <p:spPr>
          <a:xfrm>
            <a:off x="0" y="0"/>
            <a:ext cx="12191760" cy="2809080"/>
          </a:xfrm>
          <a:prstGeom prst="rect">
            <a:avLst/>
          </a:prstGeom>
          <a:ln>
            <a:noFill/>
          </a:ln>
        </p:spPr>
      </p:pic>
      <p:pic>
        <p:nvPicPr>
          <p:cNvPr id="309" name="Picture 3" descr=""/>
          <p:cNvPicPr/>
          <p:nvPr/>
        </p:nvPicPr>
        <p:blipFill>
          <a:blip r:embed="rId2"/>
          <a:stretch/>
        </p:blipFill>
        <p:spPr>
          <a:xfrm>
            <a:off x="0" y="2809440"/>
            <a:ext cx="12191760" cy="40010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Picture 4"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Picture 2" descr=""/>
          <p:cNvPicPr/>
          <p:nvPr/>
        </p:nvPicPr>
        <p:blipFill>
          <a:blip r:embed="rId1"/>
          <a:stretch/>
        </p:blipFill>
        <p:spPr>
          <a:xfrm>
            <a:off x="0" y="623880"/>
            <a:ext cx="12191760" cy="560988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Picture 2" descr=""/>
          <p:cNvPicPr/>
          <p:nvPr/>
        </p:nvPicPr>
        <p:blipFill>
          <a:blip r:embed="rId1"/>
          <a:stretch/>
        </p:blipFill>
        <p:spPr>
          <a:xfrm>
            <a:off x="0" y="3429000"/>
            <a:ext cx="12191760" cy="3428640"/>
          </a:xfrm>
          <a:prstGeom prst="rect">
            <a:avLst/>
          </a:prstGeom>
          <a:ln>
            <a:noFill/>
          </a:ln>
        </p:spPr>
      </p:pic>
      <p:pic>
        <p:nvPicPr>
          <p:cNvPr id="312" name="Picture 4" descr=""/>
          <p:cNvPicPr/>
          <p:nvPr/>
        </p:nvPicPr>
        <p:blipFill>
          <a:blip r:embed="rId2"/>
          <a:stretch/>
        </p:blipFill>
        <p:spPr>
          <a:xfrm>
            <a:off x="0" y="0"/>
            <a:ext cx="12191760" cy="342864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Picture 8"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Picture 2" descr=""/>
          <p:cNvPicPr/>
          <p:nvPr/>
        </p:nvPicPr>
        <p:blipFill>
          <a:blip r:embed="rId1"/>
          <a:stretch/>
        </p:blipFill>
        <p:spPr>
          <a:xfrm>
            <a:off x="0" y="0"/>
            <a:ext cx="12191760" cy="6857640"/>
          </a:xfrm>
          <a:prstGeom prst="rect">
            <a:avLst/>
          </a:prstGeom>
          <a:ln>
            <a:noFill/>
          </a:ln>
        </p:spPr>
      </p:pic>
      <p:sp>
        <p:nvSpPr>
          <p:cNvPr id="319" name="CustomShape 1"/>
          <p:cNvSpPr/>
          <p:nvPr/>
        </p:nvSpPr>
        <p:spPr>
          <a:xfrm flipH="1">
            <a:off x="1443600" y="689040"/>
            <a:ext cx="754920" cy="225252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320" name="CustomShape 2"/>
          <p:cNvSpPr/>
          <p:nvPr/>
        </p:nvSpPr>
        <p:spPr>
          <a:xfrm>
            <a:off x="331200" y="3105720"/>
            <a:ext cx="26899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Times New Roman"/>
              </a:rPr>
              <a:t>It is not an IP address of Host Machine.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1" name="Picture 2" descr=""/>
          <p:cNvPicPr/>
          <p:nvPr/>
        </p:nvPicPr>
        <p:blipFill>
          <a:blip r:embed="rId1"/>
          <a:stretch/>
        </p:blipFill>
        <p:spPr>
          <a:xfrm>
            <a:off x="0" y="0"/>
            <a:ext cx="12191760" cy="6857640"/>
          </a:xfrm>
          <a:prstGeom prst="rect">
            <a:avLst/>
          </a:prstGeom>
          <a:ln>
            <a:noFill/>
          </a:ln>
        </p:spPr>
      </p:pic>
      <p:sp>
        <p:nvSpPr>
          <p:cNvPr id="322" name="CustomShape 1"/>
          <p:cNvSpPr/>
          <p:nvPr/>
        </p:nvSpPr>
        <p:spPr>
          <a:xfrm flipH="1" flipV="1">
            <a:off x="2941560" y="145080"/>
            <a:ext cx="5631840" cy="271620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323" name="CustomShape 2"/>
          <p:cNvSpPr/>
          <p:nvPr/>
        </p:nvSpPr>
        <p:spPr>
          <a:xfrm>
            <a:off x="7890480" y="3008160"/>
            <a:ext cx="42944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Franklin Gothic Book"/>
              </a:rPr>
              <a:t>To check host machine’s IP address.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 name="Picture 2" descr=""/>
          <p:cNvPicPr/>
          <p:nvPr/>
        </p:nvPicPr>
        <p:blipFill>
          <a:blip r:embed="rId1"/>
          <a:stretch/>
        </p:blipFill>
        <p:spPr>
          <a:xfrm>
            <a:off x="0" y="0"/>
            <a:ext cx="12191760" cy="6857640"/>
          </a:xfrm>
          <a:prstGeom prst="rect">
            <a:avLst/>
          </a:prstGeom>
          <a:ln>
            <a:noFill/>
          </a:ln>
        </p:spPr>
      </p:pic>
      <p:sp>
        <p:nvSpPr>
          <p:cNvPr id="325" name="CustomShape 1"/>
          <p:cNvSpPr/>
          <p:nvPr/>
        </p:nvSpPr>
        <p:spPr>
          <a:xfrm flipH="1">
            <a:off x="2398680" y="3429000"/>
            <a:ext cx="5989680" cy="167256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326" name="CustomShape 2"/>
          <p:cNvSpPr/>
          <p:nvPr/>
        </p:nvSpPr>
        <p:spPr>
          <a:xfrm>
            <a:off x="8175600" y="3059640"/>
            <a:ext cx="32400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Franklin Gothic Book"/>
              </a:rPr>
              <a:t>host machine’s IP address.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Picture 4"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8" name="Picture 2" descr=""/>
          <p:cNvPicPr/>
          <p:nvPr/>
        </p:nvPicPr>
        <p:blipFill>
          <a:blip r:embed="rId1"/>
          <a:stretch/>
        </p:blipFill>
        <p:spPr>
          <a:xfrm>
            <a:off x="0" y="0"/>
            <a:ext cx="12191760" cy="6857640"/>
          </a:xfrm>
          <a:prstGeom prst="rect">
            <a:avLst/>
          </a:prstGeom>
          <a:ln>
            <a:noFill/>
          </a:ln>
        </p:spPr>
      </p:pic>
      <p:sp>
        <p:nvSpPr>
          <p:cNvPr id="329" name="CustomShape 1"/>
          <p:cNvSpPr/>
          <p:nvPr/>
        </p:nvSpPr>
        <p:spPr>
          <a:xfrm>
            <a:off x="7396560" y="3059640"/>
            <a:ext cx="46404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Franklin Gothic Book"/>
              </a:rPr>
              <a:t>First_webserver container’s IP address.</a:t>
            </a:r>
            <a:endParaRPr b="0" lang="en-US" sz="1800" spc="-1" strike="noStrike">
              <a:latin typeface="Arial"/>
            </a:endParaRPr>
          </a:p>
        </p:txBody>
      </p:sp>
      <p:sp>
        <p:nvSpPr>
          <p:cNvPr id="330" name="CustomShape 2"/>
          <p:cNvSpPr/>
          <p:nvPr/>
        </p:nvSpPr>
        <p:spPr>
          <a:xfrm flipH="1">
            <a:off x="4174560" y="3244320"/>
            <a:ext cx="3445200" cy="122112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2" name="Picture 2" descr=""/>
          <p:cNvPicPr/>
          <p:nvPr/>
        </p:nvPicPr>
        <p:blipFill>
          <a:blip r:embed="rId1"/>
          <a:stretch/>
        </p:blipFill>
        <p:spPr>
          <a:xfrm>
            <a:off x="0" y="0"/>
            <a:ext cx="12191760" cy="6857640"/>
          </a:xfrm>
          <a:prstGeom prst="rect">
            <a:avLst/>
          </a:prstGeom>
          <a:ln>
            <a:noFill/>
          </a:ln>
        </p:spPr>
      </p:pic>
      <p:sp>
        <p:nvSpPr>
          <p:cNvPr id="333" name="CustomShape 1"/>
          <p:cNvSpPr/>
          <p:nvPr/>
        </p:nvSpPr>
        <p:spPr>
          <a:xfrm>
            <a:off x="7369920" y="3059640"/>
            <a:ext cx="4998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Franklin Gothic Book"/>
              </a:rPr>
              <a:t>Second_webserver container’s IP address.</a:t>
            </a:r>
            <a:endParaRPr b="0" lang="en-US" sz="1800" spc="-1" strike="noStrike">
              <a:latin typeface="Arial"/>
            </a:endParaRPr>
          </a:p>
        </p:txBody>
      </p:sp>
      <p:sp>
        <p:nvSpPr>
          <p:cNvPr id="334" name="CustomShape 2"/>
          <p:cNvSpPr/>
          <p:nvPr/>
        </p:nvSpPr>
        <p:spPr>
          <a:xfrm flipH="1">
            <a:off x="4200120" y="3273120"/>
            <a:ext cx="3365640" cy="80820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Picture 3" descr=""/>
          <p:cNvPicPr/>
          <p:nvPr/>
        </p:nvPicPr>
        <p:blipFill>
          <a:blip r:embed="rId1"/>
          <a:stretch/>
        </p:blipFill>
        <p:spPr>
          <a:xfrm>
            <a:off x="457200" y="1737720"/>
            <a:ext cx="11277360" cy="338220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Picture 2" descr=""/>
          <p:cNvPicPr/>
          <p:nvPr/>
        </p:nvPicPr>
        <p:blipFill>
          <a:blip r:embed="rId1"/>
          <a:stretch/>
        </p:blipFill>
        <p:spPr>
          <a:xfrm>
            <a:off x="0" y="0"/>
            <a:ext cx="12191760" cy="6857640"/>
          </a:xfrm>
          <a:prstGeom prst="rect">
            <a:avLst/>
          </a:prstGeom>
          <a:ln>
            <a:noFill/>
          </a:ln>
        </p:spPr>
      </p:pic>
      <p:sp>
        <p:nvSpPr>
          <p:cNvPr id="337" name="CustomShape 1"/>
          <p:cNvSpPr/>
          <p:nvPr/>
        </p:nvSpPr>
        <p:spPr>
          <a:xfrm flipH="1">
            <a:off x="861480" y="463680"/>
            <a:ext cx="927360" cy="229212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
        <p:nvSpPr>
          <p:cNvPr id="338" name="CustomShape 2"/>
          <p:cNvSpPr/>
          <p:nvPr/>
        </p:nvSpPr>
        <p:spPr>
          <a:xfrm>
            <a:off x="92880" y="2994840"/>
            <a:ext cx="30477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d0d0d"/>
                </a:solidFill>
                <a:latin typeface="Franklin Gothic Book"/>
              </a:rPr>
              <a:t>Host’s port 80 was not mapped with first_webserver container.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9" name="Picture 2" descr=""/>
          <p:cNvPicPr/>
          <p:nvPr/>
        </p:nvPicPr>
        <p:blipFill>
          <a:blip r:embed="rId1"/>
          <a:stretch/>
        </p:blipFill>
        <p:spPr>
          <a:xfrm>
            <a:off x="0" y="0"/>
            <a:ext cx="12191760" cy="6857640"/>
          </a:xfrm>
          <a:prstGeom prst="rect">
            <a:avLst/>
          </a:prstGeom>
          <a:ln>
            <a:noFill/>
          </a:ln>
        </p:spPr>
      </p:pic>
      <p:sp>
        <p:nvSpPr>
          <p:cNvPr id="340" name="CustomShape 1"/>
          <p:cNvSpPr/>
          <p:nvPr/>
        </p:nvSpPr>
        <p:spPr>
          <a:xfrm>
            <a:off x="92880" y="2994840"/>
            <a:ext cx="30477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d0d0d"/>
                </a:solidFill>
                <a:latin typeface="Franklin Gothic Book"/>
              </a:rPr>
              <a:t>Host’s port 100 was mapped with second_webserver container.</a:t>
            </a:r>
            <a:endParaRPr b="0" lang="en-US" sz="1800" spc="-1" strike="noStrike">
              <a:latin typeface="Arial"/>
            </a:endParaRPr>
          </a:p>
        </p:txBody>
      </p:sp>
      <p:sp>
        <p:nvSpPr>
          <p:cNvPr id="341" name="CustomShape 2"/>
          <p:cNvSpPr/>
          <p:nvPr/>
        </p:nvSpPr>
        <p:spPr>
          <a:xfrm flipH="1">
            <a:off x="1311120" y="397440"/>
            <a:ext cx="1536840" cy="259704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2" name="Picture 2" descr=""/>
          <p:cNvPicPr/>
          <p:nvPr/>
        </p:nvPicPr>
        <p:blipFill>
          <a:blip r:embed="rId1"/>
          <a:stretch/>
        </p:blipFill>
        <p:spPr>
          <a:xfrm>
            <a:off x="0" y="0"/>
            <a:ext cx="12191760" cy="6857640"/>
          </a:xfrm>
          <a:prstGeom prst="rect">
            <a:avLst/>
          </a:prstGeom>
          <a:ln>
            <a:noFill/>
          </a:ln>
        </p:spPr>
      </p:pic>
      <p:sp>
        <p:nvSpPr>
          <p:cNvPr id="343" name="CustomShape 1"/>
          <p:cNvSpPr/>
          <p:nvPr/>
        </p:nvSpPr>
        <p:spPr>
          <a:xfrm>
            <a:off x="5552640" y="4344120"/>
            <a:ext cx="6095520" cy="1461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Times New Roman"/>
              </a:rPr>
              <a:t>To attach your terminal's standard input, output, and error (or any combination of the three) to a running container using the container's ID or name. This allows you to view its ongoing output or to control it interactively, as though the commands were running directly in your terminal.</a:t>
            </a:r>
            <a:endParaRPr b="0" lang="en-US" sz="1800" spc="-1" strike="noStrike">
              <a:latin typeface="Arial"/>
            </a:endParaRPr>
          </a:p>
        </p:txBody>
      </p:sp>
      <p:sp>
        <p:nvSpPr>
          <p:cNvPr id="344" name="CustomShape 2"/>
          <p:cNvSpPr/>
          <p:nvPr/>
        </p:nvSpPr>
        <p:spPr>
          <a:xfrm flipH="1" flipV="1">
            <a:off x="3617640" y="807840"/>
            <a:ext cx="2106720" cy="3140280"/>
          </a:xfrm>
          <a:custGeom>
            <a:avLst/>
            <a:gdLst/>
            <a:ahLst/>
            <a:rect l="l" t="t" r="r" b="b"/>
            <a:pathLst>
              <a:path w="21600" h="21600">
                <a:moveTo>
                  <a:pt x="0" y="0"/>
                </a:moveTo>
                <a:lnTo>
                  <a:pt x="21600" y="21600"/>
                </a:lnTo>
              </a:path>
            </a:pathLst>
          </a:custGeom>
          <a:noFill/>
          <a:ln cap="rnd">
            <a:solidFill>
              <a:srgbClr val="189cc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Picture 4" descr=""/>
          <p:cNvPicPr/>
          <p:nvPr/>
        </p:nvPicPr>
        <p:blipFill>
          <a:blip r:embed="rId1"/>
          <a:stretch/>
        </p:blipFill>
        <p:spPr>
          <a:xfrm>
            <a:off x="0" y="0"/>
            <a:ext cx="12191760" cy="6857640"/>
          </a:xfrm>
          <a:prstGeom prst="rect">
            <a:avLst/>
          </a:prstGeom>
          <a:ln>
            <a:noFill/>
          </a:ln>
        </p:spPr>
      </p:pic>
      <p:sp>
        <p:nvSpPr>
          <p:cNvPr id="201" name="CustomShape 1"/>
          <p:cNvSpPr/>
          <p:nvPr/>
        </p:nvSpPr>
        <p:spPr>
          <a:xfrm>
            <a:off x="484920" y="5668560"/>
            <a:ext cx="216540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Times New Roman"/>
              </a:rPr>
              <a:t>“</a:t>
            </a:r>
            <a:r>
              <a:rPr b="0" lang="en-US" sz="1400" spc="-1" strike="noStrike">
                <a:solidFill>
                  <a:srgbClr val="000000"/>
                </a:solidFill>
                <a:latin typeface="Times New Roman"/>
              </a:rPr>
              <a:t>Same hardware resources”</a:t>
            </a:r>
            <a:endParaRPr b="0" lang="en-US" sz="1400" spc="-1" strike="noStrike">
              <a:latin typeface="Arial"/>
            </a:endParaRPr>
          </a:p>
        </p:txBody>
      </p:sp>
      <p:sp>
        <p:nvSpPr>
          <p:cNvPr id="202" name="CustomShape 2"/>
          <p:cNvSpPr/>
          <p:nvPr/>
        </p:nvSpPr>
        <p:spPr>
          <a:xfrm>
            <a:off x="5466600" y="3767040"/>
            <a:ext cx="2789280" cy="516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Times New Roman"/>
              </a:rPr>
              <a:t>“</a:t>
            </a:r>
            <a:r>
              <a:rPr b="0" lang="en-US" sz="1400" spc="-1" strike="noStrike">
                <a:solidFill>
                  <a:srgbClr val="000000"/>
                </a:solidFill>
                <a:latin typeface="Times New Roman"/>
              </a:rPr>
              <a:t>Can only allocate host OS resources for virtualization”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7"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Picture 2" descr=""/>
          <p:cNvPicPr/>
          <p:nvPr/>
        </p:nvPicPr>
        <p:blipFill>
          <a:blip r:embed="rId1"/>
          <a:stretch/>
        </p:blipFill>
        <p:spPr>
          <a:xfrm>
            <a:off x="430560" y="1812240"/>
            <a:ext cx="11330280" cy="323316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9" name="Picture 6"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1941480" y="2901600"/>
            <a:ext cx="8308800" cy="1054440"/>
          </a:xfrm>
          <a:prstGeom prst="rect">
            <a:avLst/>
          </a:prstGeom>
          <a:noFill/>
          <a:ln>
            <a:noFill/>
          </a:ln>
        </p:spPr>
        <p:txBody>
          <a:bodyPr anchor="b">
            <a:noAutofit/>
          </a:bodyPr>
          <a:p>
            <a:pPr>
              <a:lnSpc>
                <a:spcPct val="100000"/>
              </a:lnSpc>
            </a:pPr>
            <a:r>
              <a:rPr b="1" lang="en-US" sz="7000" spc="-1" strike="noStrike" cap="all">
                <a:solidFill>
                  <a:srgbClr val="0d0d0d"/>
                </a:solidFill>
                <a:latin typeface="Times New Roman"/>
              </a:rPr>
              <a:t>Image creation</a:t>
            </a:r>
            <a:endParaRPr b="0" lang="en-US" sz="7000" spc="-1" strike="noStrike">
              <a:solidFill>
                <a:srgbClr val="000000"/>
              </a:solidFill>
              <a:latin typeface="Franklin Gothic Book"/>
            </a:endParaRPr>
          </a:p>
        </p:txBody>
      </p:sp>
      <p:pic>
        <p:nvPicPr>
          <p:cNvPr id="351" name="Graphic 2" descr=""/>
          <p:cNvPicPr/>
          <p:nvPr/>
        </p:nvPicPr>
        <p:blipFill>
          <a:blip r:embed="rId1"/>
          <a:stretch/>
        </p:blipFill>
        <p:spPr>
          <a:xfrm>
            <a:off x="10368000" y="5459760"/>
            <a:ext cx="1293840" cy="108684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2"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Picture 2" descr=""/>
          <p:cNvPicPr/>
          <p:nvPr/>
        </p:nvPicPr>
        <p:blipFill>
          <a:blip r:embed="rId1"/>
          <a:stretch/>
        </p:blipFill>
        <p:spPr>
          <a:xfrm>
            <a:off x="437400" y="2506680"/>
            <a:ext cx="11316960" cy="184464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4"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1709640" y="2844360"/>
            <a:ext cx="8772480" cy="1156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7000" spc="-1" strike="noStrike">
                <a:solidFill>
                  <a:srgbClr val="000000"/>
                </a:solidFill>
                <a:latin typeface="Times New Roman"/>
              </a:rPr>
              <a:t>VOLUME MAPPING</a:t>
            </a:r>
            <a:endParaRPr b="0" lang="en-US" sz="7000" spc="-1" strike="noStrike">
              <a:latin typeface="Arial"/>
            </a:endParaRPr>
          </a:p>
        </p:txBody>
      </p:sp>
      <p:pic>
        <p:nvPicPr>
          <p:cNvPr id="356" name="Graphic 3" descr=""/>
          <p:cNvPicPr/>
          <p:nvPr/>
        </p:nvPicPr>
        <p:blipFill>
          <a:blip r:embed="rId1"/>
          <a:stretch/>
        </p:blipFill>
        <p:spPr>
          <a:xfrm>
            <a:off x="10368000" y="5459760"/>
            <a:ext cx="1293840" cy="108684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569880" y="1325160"/>
            <a:ext cx="8467920" cy="2559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Times New Roman"/>
              </a:rPr>
              <a:t>To make the container's memory persistent, we do volume mapping.</a:t>
            </a:r>
            <a:br/>
            <a:endParaRPr b="0" lang="en-US" sz="1800" spc="-1" strike="noStrike">
              <a:latin typeface="Arial"/>
            </a:endParaRPr>
          </a:p>
          <a:p>
            <a:pPr>
              <a:lnSpc>
                <a:spcPct val="100000"/>
              </a:lnSpc>
            </a:pPr>
            <a:r>
              <a:rPr b="0" lang="en-US" sz="1800" spc="-1" strike="noStrike">
                <a:solidFill>
                  <a:srgbClr val="000000"/>
                </a:solidFill>
                <a:latin typeface="Times New Roman"/>
              </a:rPr>
              <a:t>- If the container is restarted/deleted to upgrade versions of the current application, the memory will not be lost.</a:t>
            </a:r>
            <a:br/>
            <a:endParaRPr b="0" lang="en-US" sz="1800" spc="-1" strike="noStrike">
              <a:latin typeface="Arial"/>
            </a:endParaRPr>
          </a:p>
          <a:p>
            <a:pPr>
              <a:lnSpc>
                <a:spcPct val="100000"/>
              </a:lnSpc>
            </a:pPr>
            <a:r>
              <a:rPr b="0" lang="en-US" sz="1800" spc="-1" strike="noStrike">
                <a:solidFill>
                  <a:srgbClr val="000000"/>
                </a:solidFill>
                <a:latin typeface="Times New Roman"/>
              </a:rPr>
              <a:t>- Each container makes a new volume when it is created, these newly created volumes that are created at the time of the container's creation can be seen inside the host machine’s </a:t>
            </a:r>
            <a:r>
              <a:rPr b="0" lang="en-US" sz="1800" spc="-1" strike="noStrike">
                <a:solidFill>
                  <a:srgbClr val="000000"/>
                </a:solidFill>
                <a:latin typeface="Wingdings"/>
              </a:rPr>
              <a:t></a:t>
            </a:r>
            <a:r>
              <a:rPr b="0" lang="en-US" sz="1800" spc="-1" strike="noStrike">
                <a:solidFill>
                  <a:srgbClr val="000000"/>
                </a:solidFill>
                <a:latin typeface="Times New Roman"/>
              </a:rPr>
              <a:t> 'var/lib/docker/volumes' directory. These volumes have a random 40 digit hashed name if the name is not given to the volume at the time of container creation.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Picture 2" descr=""/>
          <p:cNvPicPr/>
          <p:nvPr/>
        </p:nvPicPr>
        <p:blipFill>
          <a:blip r:embed="rId1"/>
          <a:stretch/>
        </p:blipFill>
        <p:spPr>
          <a:xfrm>
            <a:off x="0" y="0"/>
            <a:ext cx="12191760" cy="68576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{0B7538B3-5D02-48A9-A944-4C23B2D07B2E}tf33552983_win32</Template>
  <TotalTime>4754</TotalTime>
  <Application>LibreOffice/6.4.6.2$Linux_X86_64 LibreOffice_project/40$Build-2</Application>
  <Words>1634</Words>
  <Paragraphs>107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2021-06-27T13:07:38Z</dcterms:created>
  <dc:creator>Tashik Moin</dc:creator>
  <dc:description/>
  <dc:language>en-US</dc:language>
  <cp:lastModifiedBy/>
  <dcterms:modified xsi:type="dcterms:W3CDTF">2021-08-10T13:33:48Z</dcterms:modified>
  <cp:revision>105</cp:revision>
  <dc:subject/>
  <dc:title>Introduction to docker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175</vt:i4>
  </property>
</Properties>
</file>